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96" r:id="rId4"/>
    <p:sldId id="292" r:id="rId5"/>
    <p:sldId id="327" r:id="rId6"/>
    <p:sldId id="328" r:id="rId7"/>
    <p:sldId id="329" r:id="rId8"/>
    <p:sldId id="305" r:id="rId9"/>
    <p:sldId id="304" r:id="rId10"/>
    <p:sldId id="302" r:id="rId11"/>
    <p:sldId id="320" r:id="rId12"/>
    <p:sldId id="321" r:id="rId13"/>
    <p:sldId id="322" r:id="rId14"/>
    <p:sldId id="323" r:id="rId15"/>
    <p:sldId id="310" r:id="rId16"/>
    <p:sldId id="311" r:id="rId17"/>
    <p:sldId id="312" r:id="rId18"/>
    <p:sldId id="317" r:id="rId19"/>
    <p:sldId id="319" r:id="rId20"/>
    <p:sldId id="333" r:id="rId21"/>
    <p:sldId id="334" r:id="rId22"/>
    <p:sldId id="335" r:id="rId23"/>
    <p:sldId id="315" r:id="rId24"/>
    <p:sldId id="336" r:id="rId25"/>
    <p:sldId id="324" r:id="rId26"/>
    <p:sldId id="32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tas Internacionales 2" initials="VI2" lastIdx="1" clrIdx="0">
    <p:extLst>
      <p:ext uri="{19B8F6BF-5375-455C-9EA6-DF929625EA0E}">
        <p15:presenceInfo xmlns:p15="http://schemas.microsoft.com/office/powerpoint/2012/main" userId="S-1-5-21-2482115581-1595786810-2016198947-13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27D"/>
    <a:srgbClr val="03417C"/>
    <a:srgbClr val="1E619B"/>
    <a:srgbClr val="4A577E"/>
    <a:srgbClr val="03437D"/>
    <a:srgbClr val="EBEAE8"/>
    <a:srgbClr val="EEECED"/>
    <a:srgbClr val="E6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6230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9907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0537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3699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2830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9333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2737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38439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1408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1967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4918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238E4-08F4-4D87-B28D-D3AE0BBDB41A}" type="datetimeFigureOut">
              <a:rPr lang="es-EC" smtClean="0"/>
              <a:t>24/4/2021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5268-9122-46F5-BCB4-CF66B25ED532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8207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12.svg"/><Relationship Id="rId7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jpeg"/><Relationship Id="rId3" Type="http://schemas.openxmlformats.org/officeDocument/2006/relationships/image" Target="../media/image12.svg"/><Relationship Id="rId7" Type="http://schemas.microsoft.com/office/2007/relationships/hdphoto" Target="../media/hdphoto2.wdp"/><Relationship Id="rId12" Type="http://schemas.openxmlformats.org/officeDocument/2006/relationships/image" Target="../media/image25.png"/><Relationship Id="rId17" Type="http://schemas.microsoft.com/office/2007/relationships/hdphoto" Target="../media/hdphoto5.wdp"/><Relationship Id="rId2" Type="http://schemas.openxmlformats.org/officeDocument/2006/relationships/image" Target="../media/image1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15.jpe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3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2.svg"/><Relationship Id="rId7" Type="http://schemas.openxmlformats.org/officeDocument/2006/relationships/image" Target="../media/image3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microsoft.com/office/2007/relationships/hdphoto" Target="../media/hdphoto7.wdp"/><Relationship Id="rId18" Type="http://schemas.openxmlformats.org/officeDocument/2006/relationships/image" Target="../media/image2.svg"/><Relationship Id="rId3" Type="http://schemas.openxmlformats.org/officeDocument/2006/relationships/image" Target="../media/image12.svg"/><Relationship Id="rId21" Type="http://schemas.openxmlformats.org/officeDocument/2006/relationships/image" Target="../media/image41.png"/><Relationship Id="rId7" Type="http://schemas.openxmlformats.org/officeDocument/2006/relationships/image" Target="../media/image29.png"/><Relationship Id="rId12" Type="http://schemas.openxmlformats.org/officeDocument/2006/relationships/image" Target="../media/image36.png"/><Relationship Id="rId17" Type="http://schemas.openxmlformats.org/officeDocument/2006/relationships/image" Target="../media/image1.png"/><Relationship Id="rId2" Type="http://schemas.openxmlformats.org/officeDocument/2006/relationships/image" Target="../media/image11.png"/><Relationship Id="rId16" Type="http://schemas.openxmlformats.org/officeDocument/2006/relationships/image" Target="../media/image39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6.wdp"/><Relationship Id="rId5" Type="http://schemas.openxmlformats.org/officeDocument/2006/relationships/image" Target="../media/image6.png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10" Type="http://schemas.openxmlformats.org/officeDocument/2006/relationships/image" Target="../media/image35.png"/><Relationship Id="rId19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4.png"/><Relationship Id="rId14" Type="http://schemas.openxmlformats.org/officeDocument/2006/relationships/image" Target="../media/image37.png"/><Relationship Id="rId22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les@alimesa.com.e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svg"/><Relationship Id="rId7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hyperlink" Target="mailto:Sales@alimesa.com.ec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svg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7.jpe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2.svg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6C40A4C6-4232-4579-B9B1-0CA78448AF42}"/>
              </a:ext>
            </a:extLst>
          </p:cNvPr>
          <p:cNvSpPr/>
          <p:nvPr/>
        </p:nvSpPr>
        <p:spPr>
          <a:xfrm>
            <a:off x="6672105" y="1609743"/>
            <a:ext cx="2317150" cy="23046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C"/>
          </a:p>
        </p:txBody>
      </p:sp>
      <p:sp>
        <p:nvSpPr>
          <p:cNvPr id="6" name="Cuadro de texto 2">
            <a:extLst>
              <a:ext uri="{FF2B5EF4-FFF2-40B4-BE49-F238E27FC236}">
                <a16:creationId xmlns:a16="http://schemas.microsoft.com/office/drawing/2014/main" id="{0EA12D96-8A32-4E70-AA28-0959F813F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123" y="4944923"/>
            <a:ext cx="1855879" cy="61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SHRIMP DIVISION </a:t>
            </a:r>
            <a:r>
              <a:rPr lang="es-ES" sz="11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s-EC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 de texto 2">
            <a:extLst>
              <a:ext uri="{FF2B5EF4-FFF2-40B4-BE49-F238E27FC236}">
                <a16:creationId xmlns:a16="http://schemas.microsoft.com/office/drawing/2014/main" id="{06180616-A56C-4842-A92D-F14B0BCF9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2741" y="4923951"/>
            <a:ext cx="1855879" cy="613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FISH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sz="2400" dirty="0"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DIVISION</a:t>
            </a:r>
            <a:r>
              <a:rPr lang="es-ES" sz="24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s-EC" sz="2400" dirty="0">
              <a:effectLst/>
              <a:highlight>
                <a:srgbClr val="FFFF00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100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endParaRPr lang="es-EC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uadro de texto 2">
            <a:extLst>
              <a:ext uri="{FF2B5EF4-FFF2-40B4-BE49-F238E27FC236}">
                <a16:creationId xmlns:a16="http://schemas.microsoft.com/office/drawing/2014/main" id="{2A861465-C8EA-42BF-81DA-3022EFB6D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954" y="469890"/>
            <a:ext cx="3215220" cy="195525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PAGINA INICIO:</a:t>
            </a:r>
            <a:r>
              <a:rPr lang="en-US" sz="110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  <a:endParaRPr lang="es-EC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FONDO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BLANCO </a:t>
            </a:r>
            <a:endParaRPr lang="es-EC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LOGOS: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CENTRADOS, HORIZONTAL </a:t>
            </a:r>
            <a:endParaRPr lang="es-EC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1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 : </a:t>
            </a:r>
            <a:r>
              <a:rPr lang="es-EC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AGRANDAR LOGO AL PASAR MOUSE POR CADA LOGO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C" sz="1100" b="1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LETRA:</a:t>
            </a:r>
            <a:r>
              <a:rPr lang="es-EC" sz="110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DEBAJO DE LOGOS, IGUAL A LA PAG DE ALIMESA. </a:t>
            </a:r>
            <a:endParaRPr lang="es-EC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B1FCB77-851A-4E44-AB2D-CC53A9B5C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9802" y="1299200"/>
            <a:ext cx="2926519" cy="340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93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364716"/>
            <a:ext cx="12258261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2CBD56B-C334-1D41-84C7-E368EB1C53E9}"/>
              </a:ext>
            </a:extLst>
          </p:cNvPr>
          <p:cNvSpPr txBox="1"/>
          <p:nvPr/>
        </p:nvSpPr>
        <p:spPr>
          <a:xfrm>
            <a:off x="472239" y="2199237"/>
            <a:ext cx="275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highlight>
                  <a:srgbClr val="FFFF00"/>
                </a:highlight>
              </a:rPr>
              <a:t>AL PRESIONAR EL LOGO REDIRECCIONA A HOME /INICIO</a:t>
            </a:r>
          </a:p>
          <a:p>
            <a:endParaRPr lang="es-EC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CEA1EE51-0C7B-5345-B196-3E0230031322}"/>
              </a:ext>
            </a:extLst>
          </p:cNvPr>
          <p:cNvCxnSpPr>
            <a:cxnSpLocks/>
          </p:cNvCxnSpPr>
          <p:nvPr/>
        </p:nvCxnSpPr>
        <p:spPr>
          <a:xfrm flipV="1">
            <a:off x="2945963" y="1471976"/>
            <a:ext cx="2368252" cy="50532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F899EC5-CCBD-FA44-864A-CBE2C5C18C6B}"/>
              </a:ext>
            </a:extLst>
          </p:cNvPr>
          <p:cNvGrpSpPr/>
          <p:nvPr/>
        </p:nvGrpSpPr>
        <p:grpSpPr>
          <a:xfrm>
            <a:off x="1161831" y="3294531"/>
            <a:ext cx="10252282" cy="2062103"/>
            <a:chOff x="1025446" y="3081577"/>
            <a:chExt cx="10252282" cy="2062103"/>
          </a:xfrm>
        </p:grpSpPr>
        <p:pic>
          <p:nvPicPr>
            <p:cNvPr id="33" name="Imagen 32" descr="ASC's new consumer label for responsibly farmed fish - Aquaculture  Stewardship Council">
              <a:extLst>
                <a:ext uri="{FF2B5EF4-FFF2-40B4-BE49-F238E27FC236}">
                  <a16:creationId xmlns:a16="http://schemas.microsoft.com/office/drawing/2014/main" id="{EE32FD4D-CE1F-6A49-8FA5-09CEFFFAB812}"/>
                </a:ext>
              </a:extLst>
            </p:cNvPr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446" y="3429000"/>
              <a:ext cx="2408579" cy="1273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Imagen 33" descr="BRC - British Retail Consortium - Certifications">
              <a:extLst>
                <a:ext uri="{FF2B5EF4-FFF2-40B4-BE49-F238E27FC236}">
                  <a16:creationId xmlns:a16="http://schemas.microsoft.com/office/drawing/2014/main" id="{28823C64-3F68-B743-9959-745488B569C6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495" y="3682672"/>
              <a:ext cx="2591509" cy="945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Imagen 34" descr="BASC | Brands of the World™ | Download vector logos and logotypes">
              <a:extLst>
                <a:ext uri="{FF2B5EF4-FFF2-40B4-BE49-F238E27FC236}">
                  <a16:creationId xmlns:a16="http://schemas.microsoft.com/office/drawing/2014/main" id="{9DA9ED19-45A8-E84C-A24E-8E02BBF308AE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474" y="3081577"/>
              <a:ext cx="2264338" cy="20621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Picture 8" descr="Hazard Analysis And Critical Control Points Logo Brand Certification  Organization, PNG, 600x600px, Logo, Area, Blue, Brand,">
              <a:extLst>
                <a:ext uri="{FF2B5EF4-FFF2-40B4-BE49-F238E27FC236}">
                  <a16:creationId xmlns:a16="http://schemas.microsoft.com/office/drawing/2014/main" id="{BEBAF539-7CF5-B542-B5E8-05FE51594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688" b="94271" l="14829" r="84030">
                          <a14:foregroundMark x1="19772" y1="59896" x2="19772" y2="59896"/>
                          <a14:foregroundMark x1="18631" y1="55729" x2="18631" y2="55729"/>
                          <a14:foregroundMark x1="48289" y1="48438" x2="48289" y2="48438"/>
                          <a14:foregroundMark x1="60076" y1="36458" x2="60076" y2="36458"/>
                          <a14:foregroundMark x1="75665" y1="28646" x2="75665" y2="28646"/>
                          <a14:foregroundMark x1="79468" y1="20313" x2="79468" y2="20313"/>
                          <a14:foregroundMark x1="82890" y1="29688" x2="82890" y2="29688"/>
                          <a14:foregroundMark x1="14829" y1="57813" x2="14829" y2="57813"/>
                          <a14:foregroundMark x1="18251" y1="46875" x2="18251" y2="46875"/>
                          <a14:foregroundMark x1="19392" y1="39583" x2="19392" y2="39583"/>
                          <a14:foregroundMark x1="20913" y1="32813" x2="20913" y2="32813"/>
                          <a14:foregroundMark x1="46388" y1="4688" x2="46388" y2="4688"/>
                          <a14:foregroundMark x1="61977" y1="16146" x2="61977" y2="16146"/>
                          <a14:foregroundMark x1="65779" y1="11979" x2="65779" y2="11979"/>
                          <a14:foregroundMark x1="61977" y1="11979" x2="61977" y2="11979"/>
                          <a14:foregroundMark x1="27376" y1="71875" x2="27376" y2="71875"/>
                          <a14:foregroundMark x1="36882" y1="86458" x2="36882" y2="86458"/>
                          <a14:foregroundMark x1="37262" y1="83854" x2="37262" y2="83854"/>
                          <a14:foregroundMark x1="49430" y1="84896" x2="49430" y2="84896"/>
                          <a14:foregroundMark x1="63878" y1="84896" x2="63878" y2="84896"/>
                          <a14:foregroundMark x1="78707" y1="65625" x2="77567" y2="65104"/>
                          <a14:foregroundMark x1="63118" y1="67708" x2="63118" y2="67708"/>
                          <a14:foregroundMark x1="52852" y1="87500" x2="52852" y2="87500"/>
                          <a14:foregroundMark x1="51331" y1="90625" x2="51331" y2="90625"/>
                          <a14:foregroundMark x1="50951" y1="94271" x2="50951" y2="94271"/>
                          <a14:foregroundMark x1="83650" y1="53125" x2="83650" y2="53125"/>
                          <a14:foregroundMark x1="84030" y1="38021" x2="84030" y2="38021"/>
                          <a14:foregroundMark x1="80989" y1="37500" x2="80989" y2="37500"/>
                          <a14:foregroundMark x1="82890" y1="34375" x2="82890" y2="34375"/>
                          <a14:foregroundMark x1="82890" y1="32292" x2="82890" y2="32292"/>
                          <a14:foregroundMark x1="84030" y1="30729" x2="84030" y2="307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9" r="12470"/>
            <a:stretch/>
          </p:blipFill>
          <p:spPr bwMode="auto">
            <a:xfrm>
              <a:off x="9577399" y="3269248"/>
              <a:ext cx="1700329" cy="163973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0DD9BCC8-A960-1F4D-AAF9-E88DE9296494}"/>
              </a:ext>
            </a:extLst>
          </p:cNvPr>
          <p:cNvSpPr/>
          <p:nvPr/>
        </p:nvSpPr>
        <p:spPr>
          <a:xfrm>
            <a:off x="3256463" y="2199237"/>
            <a:ext cx="5679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INTERNATIONAL CERTIFICATIONS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116F4250-14B0-2148-BB06-A52667053398}"/>
              </a:ext>
            </a:extLst>
          </p:cNvPr>
          <p:cNvSpPr/>
          <p:nvPr/>
        </p:nvSpPr>
        <p:spPr>
          <a:xfrm>
            <a:off x="-47074" y="5986774"/>
            <a:ext cx="12258261" cy="871226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0" name="Extraer 39">
            <a:extLst>
              <a:ext uri="{FF2B5EF4-FFF2-40B4-BE49-F238E27FC236}">
                <a16:creationId xmlns:a16="http://schemas.microsoft.com/office/drawing/2014/main" id="{46EE475C-4ADE-5D40-B818-3DDEBF484FC1}"/>
              </a:ext>
            </a:extLst>
          </p:cNvPr>
          <p:cNvSpPr/>
          <p:nvPr/>
        </p:nvSpPr>
        <p:spPr>
          <a:xfrm rot="10800000">
            <a:off x="5982712" y="5974581"/>
            <a:ext cx="286531" cy="227344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95E1289-CECA-D04F-8C46-F680F70C7D25}"/>
              </a:ext>
            </a:extLst>
          </p:cNvPr>
          <p:cNvCxnSpPr/>
          <p:nvPr/>
        </p:nvCxnSpPr>
        <p:spPr>
          <a:xfrm>
            <a:off x="2076148" y="112246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93D91B9-D969-4776-9AA7-D1272F9F3392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9EE99E89-CF64-406E-AB88-90926DDDB0E0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68897813-1057-4EDD-ACF4-3F8234A3FC6E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43" name="Google Shape;3651;p35">
              <a:extLst>
                <a:ext uri="{FF2B5EF4-FFF2-40B4-BE49-F238E27FC236}">
                  <a16:creationId xmlns:a16="http://schemas.microsoft.com/office/drawing/2014/main" id="{75273024-2FEB-457F-A035-41B3A011FDC9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51" name="Google Shape;3652;p35">
                <a:extLst>
                  <a:ext uri="{FF2B5EF4-FFF2-40B4-BE49-F238E27FC236}">
                    <a16:creationId xmlns:a16="http://schemas.microsoft.com/office/drawing/2014/main" id="{1A00C52B-9B2C-45B7-8738-2BD2D356D896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52" name="Google Shape;3653;p35">
                <a:extLst>
                  <a:ext uri="{FF2B5EF4-FFF2-40B4-BE49-F238E27FC236}">
                    <a16:creationId xmlns:a16="http://schemas.microsoft.com/office/drawing/2014/main" id="{7E7E9BD7-D0DF-482E-8A02-496F1AF061F0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4" name="Google Shape;3654;p35">
              <a:extLst>
                <a:ext uri="{FF2B5EF4-FFF2-40B4-BE49-F238E27FC236}">
                  <a16:creationId xmlns:a16="http://schemas.microsoft.com/office/drawing/2014/main" id="{3C594EC1-4103-4A42-BE81-38DEEFD2554F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8" name="Google Shape;3655;p35">
                <a:extLst>
                  <a:ext uri="{FF2B5EF4-FFF2-40B4-BE49-F238E27FC236}">
                    <a16:creationId xmlns:a16="http://schemas.microsoft.com/office/drawing/2014/main" id="{74DA8DF2-AF65-4C18-BCB0-EA7AD01C7FC7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3656;p35">
                <a:extLst>
                  <a:ext uri="{FF2B5EF4-FFF2-40B4-BE49-F238E27FC236}">
                    <a16:creationId xmlns:a16="http://schemas.microsoft.com/office/drawing/2014/main" id="{6DC82799-38B7-4F99-98FA-3865C73E90F8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50" name="Google Shape;3657;p35">
                <a:extLst>
                  <a:ext uri="{FF2B5EF4-FFF2-40B4-BE49-F238E27FC236}">
                    <a16:creationId xmlns:a16="http://schemas.microsoft.com/office/drawing/2014/main" id="{DC948F26-5997-4BA9-96C3-F035C9F80570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5" name="Imagen 44">
              <a:extLst>
                <a:ext uri="{FF2B5EF4-FFF2-40B4-BE49-F238E27FC236}">
                  <a16:creationId xmlns:a16="http://schemas.microsoft.com/office/drawing/2014/main" id="{C93CD9C4-CA82-4DD0-8AB6-418A804F6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241BDB72-F85D-4312-9812-887ED3817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6AEDFA91-16E0-41E2-B5C7-7FF4D92F6A9D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74DBC8C-B322-4FBA-AC83-29DFFF3DCCCE}"/>
              </a:ext>
            </a:extLst>
          </p:cNvPr>
          <p:cNvSpPr txBox="1"/>
          <p:nvPr/>
        </p:nvSpPr>
        <p:spPr>
          <a:xfrm>
            <a:off x="156856" y="782496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6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37996" y="335899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4191742" y="1121109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0" name="Imagen 289" descr="Imagen que contiene animal, nieve, exterior, perro&#10;&#10;Descripción generada automáticamente">
            <a:extLst>
              <a:ext uri="{FF2B5EF4-FFF2-40B4-BE49-F238E27FC236}">
                <a16:creationId xmlns:a16="http://schemas.microsoft.com/office/drawing/2014/main" id="{2538E113-AB9B-4B45-BB26-59391866D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52" y="2804184"/>
            <a:ext cx="3471753" cy="258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1" name="CuadroTexto 290">
            <a:extLst>
              <a:ext uri="{FF2B5EF4-FFF2-40B4-BE49-F238E27FC236}">
                <a16:creationId xmlns:a16="http://schemas.microsoft.com/office/drawing/2014/main" id="{BAD36830-F636-AB40-9E9C-B5F24B5CE58B}"/>
              </a:ext>
            </a:extLst>
          </p:cNvPr>
          <p:cNvSpPr txBox="1"/>
          <p:nvPr/>
        </p:nvSpPr>
        <p:spPr>
          <a:xfrm>
            <a:off x="0" y="191165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3437D"/>
                </a:solidFill>
              </a:rPr>
              <a:t>HEAD-ON SHELL-ON (HOSO)</a:t>
            </a:r>
            <a:endParaRPr lang="es-EC" sz="3200" b="1" dirty="0">
              <a:solidFill>
                <a:srgbClr val="03437D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A0B476D-003B-4D37-96D8-9F5DB8A31594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A3FBC8B-554D-4169-83EB-435EF9143276}"/>
              </a:ext>
            </a:extLst>
          </p:cNvPr>
          <p:cNvGrpSpPr/>
          <p:nvPr/>
        </p:nvGrpSpPr>
        <p:grpSpPr>
          <a:xfrm>
            <a:off x="5594103" y="2662426"/>
            <a:ext cx="5187296" cy="2756437"/>
            <a:chOff x="5594103" y="2662426"/>
            <a:chExt cx="5187296" cy="2756437"/>
          </a:xfrm>
        </p:grpSpPr>
        <p:sp>
          <p:nvSpPr>
            <p:cNvPr id="25" name="Rectángulo: esquinas redondeadas 24">
              <a:extLst>
                <a:ext uri="{FF2B5EF4-FFF2-40B4-BE49-F238E27FC236}">
                  <a16:creationId xmlns:a16="http://schemas.microsoft.com/office/drawing/2014/main" id="{E9C24254-36EE-4912-B1AD-A3B0BF5A46FE}"/>
                </a:ext>
              </a:extLst>
            </p:cNvPr>
            <p:cNvSpPr/>
            <p:nvPr/>
          </p:nvSpPr>
          <p:spPr>
            <a:xfrm>
              <a:off x="7373660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2.00 KG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1.00 KG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500 GR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400 GR </a:t>
              </a:r>
            </a:p>
          </p:txBody>
        </p:sp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DB8683CF-F0F5-4D44-8730-E951B7EAEE26}"/>
                </a:ext>
              </a:extLst>
            </p:cNvPr>
            <p:cNvSpPr/>
            <p:nvPr/>
          </p:nvSpPr>
          <p:spPr>
            <a:xfrm>
              <a:off x="5678560" y="2687186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SIZES</a:t>
              </a:r>
              <a:endParaRPr lang="es-EC" dirty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F11DC887-1926-4B47-8C54-4913485CCCC1}"/>
                </a:ext>
              </a:extLst>
            </p:cNvPr>
            <p:cNvSpPr/>
            <p:nvPr/>
          </p:nvSpPr>
          <p:spPr>
            <a:xfrm>
              <a:off x="7373660" y="2684687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PACKAGING</a:t>
              </a:r>
              <a:endParaRPr lang="es-EC" dirty="0"/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9C3759ED-BA28-4DBF-8ABC-D707EFC87B8C}"/>
                </a:ext>
              </a:extLst>
            </p:cNvPr>
            <p:cNvSpPr/>
            <p:nvPr/>
          </p:nvSpPr>
          <p:spPr>
            <a:xfrm>
              <a:off x="9158693" y="2662426"/>
              <a:ext cx="1622706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FREEZING</a:t>
              </a:r>
              <a:endParaRPr lang="es-EC" dirty="0"/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B00311F0-DC84-4F35-9494-D85347ACB5D2}"/>
                </a:ext>
              </a:extLst>
            </p:cNvPr>
            <p:cNvSpPr/>
            <p:nvPr/>
          </p:nvSpPr>
          <p:spPr>
            <a:xfrm>
              <a:off x="5594103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800" dirty="0">
                  <a:solidFill>
                    <a:schemeClr val="bg1">
                      <a:lumMod val="95000"/>
                    </a:schemeClr>
                  </a:solidFill>
                </a:rPr>
                <a:t>20/30  30/40 </a:t>
              </a:r>
            </a:p>
            <a:p>
              <a:pPr algn="ctr"/>
              <a:r>
                <a:rPr lang="es-ES_tradnl" sz="1800" dirty="0">
                  <a:solidFill>
                    <a:schemeClr val="bg1">
                      <a:lumMod val="95000"/>
                    </a:schemeClr>
                  </a:solidFill>
                </a:rPr>
                <a:t>40/50  50/60</a:t>
              </a:r>
            </a:p>
            <a:p>
              <a:pPr algn="ctr"/>
              <a:r>
                <a:rPr lang="es-ES_tradnl" sz="1800" dirty="0">
                  <a:solidFill>
                    <a:schemeClr val="bg1">
                      <a:lumMod val="95000"/>
                    </a:schemeClr>
                  </a:solidFill>
                </a:rPr>
                <a:t>60/70  70/80 </a:t>
              </a: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481E5ECD-0F1A-46CB-B9EC-20A69D49A2CA}"/>
                </a:ext>
              </a:extLst>
            </p:cNvPr>
            <p:cNvSpPr/>
            <p:nvPr/>
          </p:nvSpPr>
          <p:spPr>
            <a:xfrm>
              <a:off x="9266214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BLOQUE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O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SEMI IQF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BBACF797-597A-4BC2-88AB-126C7AF0F9A0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F5BE8E42-AF8D-4067-BCE0-E7D4EB4B9E70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3" name="Google Shape;3651;p35">
              <a:extLst>
                <a:ext uri="{FF2B5EF4-FFF2-40B4-BE49-F238E27FC236}">
                  <a16:creationId xmlns:a16="http://schemas.microsoft.com/office/drawing/2014/main" id="{989DE4A6-6516-44F6-8861-3390D3E1C586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2" name="Google Shape;3652;p35">
                <a:extLst>
                  <a:ext uri="{FF2B5EF4-FFF2-40B4-BE49-F238E27FC236}">
                    <a16:creationId xmlns:a16="http://schemas.microsoft.com/office/drawing/2014/main" id="{15D4D1A3-0C74-4B42-85D8-5AEEE9DC83FF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3" name="Google Shape;3653;p35">
                <a:extLst>
                  <a:ext uri="{FF2B5EF4-FFF2-40B4-BE49-F238E27FC236}">
                    <a16:creationId xmlns:a16="http://schemas.microsoft.com/office/drawing/2014/main" id="{57D22321-AB77-4EDB-812C-CEF1A076948A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4" name="Google Shape;3654;p35">
              <a:extLst>
                <a:ext uri="{FF2B5EF4-FFF2-40B4-BE49-F238E27FC236}">
                  <a16:creationId xmlns:a16="http://schemas.microsoft.com/office/drawing/2014/main" id="{AE93F6B1-CD70-4A4D-817C-11B352237E9E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9" name="Google Shape;3655;p35">
                <a:extLst>
                  <a:ext uri="{FF2B5EF4-FFF2-40B4-BE49-F238E27FC236}">
                    <a16:creationId xmlns:a16="http://schemas.microsoft.com/office/drawing/2014/main" id="{1E491C5B-4C93-4960-9A3E-10253329CA9F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0" name="Google Shape;3656;p35">
                <a:extLst>
                  <a:ext uri="{FF2B5EF4-FFF2-40B4-BE49-F238E27FC236}">
                    <a16:creationId xmlns:a16="http://schemas.microsoft.com/office/drawing/2014/main" id="{417784E4-EFD8-4857-B032-E530E3E92908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3657;p35">
                <a:extLst>
                  <a:ext uri="{FF2B5EF4-FFF2-40B4-BE49-F238E27FC236}">
                    <a16:creationId xmlns:a16="http://schemas.microsoft.com/office/drawing/2014/main" id="{EC4006CF-E757-40A1-BA56-7ABEDEF6C0AD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A56A7DDB-465A-43BA-9781-9E4BF9A9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D7B7A829-D43A-4776-B9A5-B4CC714E4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D3B9BCF-EED7-4E7B-B008-606FF542BD79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5E24C9F-63D6-4714-B7C2-089B051ED78C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68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4137192" y="111385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CuadroTexto 290">
            <a:extLst>
              <a:ext uri="{FF2B5EF4-FFF2-40B4-BE49-F238E27FC236}">
                <a16:creationId xmlns:a16="http://schemas.microsoft.com/office/drawing/2014/main" id="{BAD36830-F636-AB40-9E9C-B5F24B5CE58B}"/>
              </a:ext>
            </a:extLst>
          </p:cNvPr>
          <p:cNvSpPr txBox="1"/>
          <p:nvPr/>
        </p:nvSpPr>
        <p:spPr>
          <a:xfrm>
            <a:off x="0" y="1911652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3437D"/>
                </a:solidFill>
              </a:rPr>
              <a:t>HEAD-LESS SHELL-ON (HLSO) </a:t>
            </a:r>
            <a:endParaRPr lang="es-EC" sz="3200" b="1" dirty="0">
              <a:solidFill>
                <a:srgbClr val="03437D"/>
              </a:solidFill>
            </a:endParaRPr>
          </a:p>
        </p:txBody>
      </p:sp>
      <p:pic>
        <p:nvPicPr>
          <p:cNvPr id="24" name="Imagen 23" descr="Un animal color cafe con blanco&#10;&#10;Descripción generada automáticamente con confianza media">
            <a:extLst>
              <a:ext uri="{FF2B5EF4-FFF2-40B4-BE49-F238E27FC236}">
                <a16:creationId xmlns:a16="http://schemas.microsoft.com/office/drawing/2014/main" id="{DAFB274E-5811-134E-BB99-EFEEBD882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9" y="3050303"/>
            <a:ext cx="3471753" cy="2583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DFBA126-92C4-4951-B1F3-D0BB19F9AB50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58F23DCD-0087-40E6-9C58-67CC134642D2}"/>
              </a:ext>
            </a:extLst>
          </p:cNvPr>
          <p:cNvGrpSpPr/>
          <p:nvPr/>
        </p:nvGrpSpPr>
        <p:grpSpPr>
          <a:xfrm>
            <a:off x="5815213" y="2874790"/>
            <a:ext cx="5187296" cy="2756437"/>
            <a:chOff x="5594103" y="2662426"/>
            <a:chExt cx="5187296" cy="2756437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1EFF85F2-D65B-4B4A-9E9A-57A2E923E4D8}"/>
                </a:ext>
              </a:extLst>
            </p:cNvPr>
            <p:cNvSpPr/>
            <p:nvPr/>
          </p:nvSpPr>
          <p:spPr>
            <a:xfrm>
              <a:off x="7373660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2.00 KG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1.00 KG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500 GR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400 GR 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4F30BB36-8989-4309-9FCB-817D42EC53A7}"/>
                </a:ext>
              </a:extLst>
            </p:cNvPr>
            <p:cNvSpPr/>
            <p:nvPr/>
          </p:nvSpPr>
          <p:spPr>
            <a:xfrm>
              <a:off x="5678560" y="2687186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SIZES</a:t>
              </a:r>
              <a:endParaRPr lang="es-EC" dirty="0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A07AE099-C388-4300-96D0-3843143F30A6}"/>
                </a:ext>
              </a:extLst>
            </p:cNvPr>
            <p:cNvSpPr/>
            <p:nvPr/>
          </p:nvSpPr>
          <p:spPr>
            <a:xfrm>
              <a:off x="7373660" y="2684687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PACKAGING</a:t>
              </a:r>
              <a:endParaRPr lang="es-EC" dirty="0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8D8ECF49-BD2F-45A5-8AED-5E2256C8AB3B}"/>
                </a:ext>
              </a:extLst>
            </p:cNvPr>
            <p:cNvSpPr/>
            <p:nvPr/>
          </p:nvSpPr>
          <p:spPr>
            <a:xfrm>
              <a:off x="9158693" y="2662426"/>
              <a:ext cx="1622706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FREEZING</a:t>
              </a:r>
              <a:endParaRPr lang="es-EC" dirty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4BF1C9D7-3AC5-4105-BD92-3A9BCF31D642}"/>
                </a:ext>
              </a:extLst>
            </p:cNvPr>
            <p:cNvSpPr/>
            <p:nvPr/>
          </p:nvSpPr>
          <p:spPr>
            <a:xfrm>
              <a:off x="5594103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16/20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21/25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26/30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31/35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36/40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41/50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51/60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61/70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71/90</a:t>
              </a: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B9BC5169-3DFE-4C59-A89D-6184F5D0670F}"/>
                </a:ext>
              </a:extLst>
            </p:cNvPr>
            <p:cNvSpPr/>
            <p:nvPr/>
          </p:nvSpPr>
          <p:spPr>
            <a:xfrm>
              <a:off x="9266214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BLOQUE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O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SEMI IQF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0BE72A7-7D74-4339-955C-6AEFB84C109D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33C1EB5A-8E56-4181-9F3E-5A3F56197464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9" name="Google Shape;3651;p35">
              <a:extLst>
                <a:ext uri="{FF2B5EF4-FFF2-40B4-BE49-F238E27FC236}">
                  <a16:creationId xmlns:a16="http://schemas.microsoft.com/office/drawing/2014/main" id="{AB901A24-403B-4098-85D9-74BD2CF77ACA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7" name="Google Shape;3652;p35">
                <a:extLst>
                  <a:ext uri="{FF2B5EF4-FFF2-40B4-BE49-F238E27FC236}">
                    <a16:creationId xmlns:a16="http://schemas.microsoft.com/office/drawing/2014/main" id="{B6CCF29C-6D9F-4721-A5FD-8FA6C648F2C8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8" name="Google Shape;3653;p35">
                <a:extLst>
                  <a:ext uri="{FF2B5EF4-FFF2-40B4-BE49-F238E27FC236}">
                    <a16:creationId xmlns:a16="http://schemas.microsoft.com/office/drawing/2014/main" id="{91779533-6516-459B-A0FE-2D14164F8B34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0" name="Google Shape;3654;p35">
              <a:extLst>
                <a:ext uri="{FF2B5EF4-FFF2-40B4-BE49-F238E27FC236}">
                  <a16:creationId xmlns:a16="http://schemas.microsoft.com/office/drawing/2014/main" id="{26F08EF9-9125-4A9A-B1BB-CBDFBAE7F821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4" name="Google Shape;3655;p35">
                <a:extLst>
                  <a:ext uri="{FF2B5EF4-FFF2-40B4-BE49-F238E27FC236}">
                    <a16:creationId xmlns:a16="http://schemas.microsoft.com/office/drawing/2014/main" id="{ECC4B2E1-9951-474B-9F2E-37B491A97205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3656;p35">
                <a:extLst>
                  <a:ext uri="{FF2B5EF4-FFF2-40B4-BE49-F238E27FC236}">
                    <a16:creationId xmlns:a16="http://schemas.microsoft.com/office/drawing/2014/main" id="{FC097231-D72A-450B-B83A-1A07A04D132B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3657;p35">
                <a:extLst>
                  <a:ext uri="{FF2B5EF4-FFF2-40B4-BE49-F238E27FC236}">
                    <a16:creationId xmlns:a16="http://schemas.microsoft.com/office/drawing/2014/main" id="{26766041-745A-46D0-BF82-1FB99E06FB9A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629194F1-B6DD-4CAD-B20C-FA3DF3D87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3026F0B5-2321-410D-BA2B-F68F7380E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55FCDDD-C53C-488D-BD39-70C01BF1951D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1A988959-E0F0-4F4E-ACF2-E3AB9D6FA842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0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4118259" y="111385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CuadroTexto 290">
            <a:extLst>
              <a:ext uri="{FF2B5EF4-FFF2-40B4-BE49-F238E27FC236}">
                <a16:creationId xmlns:a16="http://schemas.microsoft.com/office/drawing/2014/main" id="{BAD36830-F636-AB40-9E9C-B5F24B5CE58B}"/>
              </a:ext>
            </a:extLst>
          </p:cNvPr>
          <p:cNvSpPr txBox="1"/>
          <p:nvPr/>
        </p:nvSpPr>
        <p:spPr>
          <a:xfrm>
            <a:off x="0" y="191703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3437D"/>
                </a:solidFill>
              </a:rPr>
              <a:t>VALUE ADDED – P&amp;DTOFF</a:t>
            </a:r>
            <a:endParaRPr lang="es-EC" sz="3200" b="1" dirty="0">
              <a:solidFill>
                <a:srgbClr val="03437D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6804CB0-8043-4DF0-BF8F-E88F303FAE22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27A024F-22D9-41F6-A62C-66010B82CA1A}"/>
              </a:ext>
            </a:extLst>
          </p:cNvPr>
          <p:cNvGrpSpPr/>
          <p:nvPr/>
        </p:nvGrpSpPr>
        <p:grpSpPr>
          <a:xfrm>
            <a:off x="5815213" y="2874790"/>
            <a:ext cx="5187296" cy="2756437"/>
            <a:chOff x="5594103" y="2662426"/>
            <a:chExt cx="5187296" cy="2756437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3065522C-D9F2-4D37-ACA6-D3958858E02F}"/>
                </a:ext>
              </a:extLst>
            </p:cNvPr>
            <p:cNvSpPr/>
            <p:nvPr/>
          </p:nvSpPr>
          <p:spPr>
            <a:xfrm>
              <a:off x="7373660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2.00 KG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1.00 KG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500 GR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400 GR </a:t>
              </a:r>
            </a:p>
          </p:txBody>
        </p:sp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CE85239E-4B30-4623-94E8-4859B45A1B6F}"/>
                </a:ext>
              </a:extLst>
            </p:cNvPr>
            <p:cNvSpPr/>
            <p:nvPr/>
          </p:nvSpPr>
          <p:spPr>
            <a:xfrm>
              <a:off x="5678560" y="2687186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SIZES</a:t>
              </a:r>
              <a:endParaRPr lang="es-EC" dirty="0"/>
            </a:p>
          </p:txBody>
        </p:sp>
        <p:sp>
          <p:nvSpPr>
            <p:cNvPr id="32" name="Rectángulo: esquinas redondeadas 31">
              <a:extLst>
                <a:ext uri="{FF2B5EF4-FFF2-40B4-BE49-F238E27FC236}">
                  <a16:creationId xmlns:a16="http://schemas.microsoft.com/office/drawing/2014/main" id="{1CBC935C-0707-46BB-A5D5-8DDAA01E2419}"/>
                </a:ext>
              </a:extLst>
            </p:cNvPr>
            <p:cNvSpPr/>
            <p:nvPr/>
          </p:nvSpPr>
          <p:spPr>
            <a:xfrm>
              <a:off x="7373660" y="2684687"/>
              <a:ext cx="1346270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PACKAGING</a:t>
              </a:r>
              <a:endParaRPr lang="es-EC" dirty="0"/>
            </a:p>
          </p:txBody>
        </p:sp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444EECB6-978D-4644-B03E-7259100D4FE1}"/>
                </a:ext>
              </a:extLst>
            </p:cNvPr>
            <p:cNvSpPr/>
            <p:nvPr/>
          </p:nvSpPr>
          <p:spPr>
            <a:xfrm>
              <a:off x="9158693" y="2662426"/>
              <a:ext cx="1622706" cy="400110"/>
            </a:xfrm>
            <a:prstGeom prst="roundRect">
              <a:avLst/>
            </a:prstGeom>
            <a:solidFill>
              <a:srgbClr val="4A577E"/>
            </a:solidFill>
            <a:ln>
              <a:solidFill>
                <a:srgbClr val="4A5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FREEZING</a:t>
              </a:r>
              <a:endParaRPr lang="es-EC" dirty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5FAD8DE8-5A13-4F43-AEE3-72B0ECB26BA9}"/>
                </a:ext>
              </a:extLst>
            </p:cNvPr>
            <p:cNvSpPr/>
            <p:nvPr/>
          </p:nvSpPr>
          <p:spPr>
            <a:xfrm>
              <a:off x="5594103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16/20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21/25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26/30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31/40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41/50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51/60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61/70</a:t>
              </a:r>
            </a:p>
            <a:p>
              <a:pPr algn="ctr"/>
              <a:r>
                <a:rPr lang="es-ES_tradnl" sz="1400" b="1" dirty="0">
                  <a:solidFill>
                    <a:schemeClr val="bg1">
                      <a:lumMod val="95000"/>
                    </a:schemeClr>
                  </a:solidFill>
                </a:rPr>
                <a:t>71/90</a:t>
              </a:r>
            </a:p>
          </p:txBody>
        </p:sp>
        <p:sp>
          <p:nvSpPr>
            <p:cNvPr id="35" name="Rectángulo: esquinas redondeadas 34">
              <a:extLst>
                <a:ext uri="{FF2B5EF4-FFF2-40B4-BE49-F238E27FC236}">
                  <a16:creationId xmlns:a16="http://schemas.microsoft.com/office/drawing/2014/main" id="{2ED8586F-A687-42F4-925E-AFB4515E48F2}"/>
                </a:ext>
              </a:extLst>
            </p:cNvPr>
            <p:cNvSpPr/>
            <p:nvPr/>
          </p:nvSpPr>
          <p:spPr>
            <a:xfrm>
              <a:off x="9266214" y="3285884"/>
              <a:ext cx="1515184" cy="21329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BLOQUE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O </a:t>
              </a:r>
            </a:p>
            <a:p>
              <a:pPr algn="ctr"/>
              <a:r>
                <a:rPr lang="es-ES" dirty="0">
                  <a:solidFill>
                    <a:schemeClr val="bg1">
                      <a:lumMod val="95000"/>
                    </a:schemeClr>
                  </a:solidFill>
                </a:rPr>
                <a:t>IQF</a:t>
              </a:r>
              <a:endParaRPr lang="es-EC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6253031-E03D-4A51-A2C3-35DFC7853172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7CCC7824-B305-4FE3-AD40-5F2D804621A2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7" name="Google Shape;3651;p35">
              <a:extLst>
                <a:ext uri="{FF2B5EF4-FFF2-40B4-BE49-F238E27FC236}">
                  <a16:creationId xmlns:a16="http://schemas.microsoft.com/office/drawing/2014/main" id="{80E5EE5B-CA54-492F-A1D0-8A27283BE5E9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6" name="Google Shape;3652;p35">
                <a:extLst>
                  <a:ext uri="{FF2B5EF4-FFF2-40B4-BE49-F238E27FC236}">
                    <a16:creationId xmlns:a16="http://schemas.microsoft.com/office/drawing/2014/main" id="{3A0C97EF-DC8C-4C47-A56E-769292A956DF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3653;p35">
                <a:extLst>
                  <a:ext uri="{FF2B5EF4-FFF2-40B4-BE49-F238E27FC236}">
                    <a16:creationId xmlns:a16="http://schemas.microsoft.com/office/drawing/2014/main" id="{D7C03FC4-D433-4D13-BD4E-031112B3D015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9" name="Google Shape;3654;p35">
              <a:extLst>
                <a:ext uri="{FF2B5EF4-FFF2-40B4-BE49-F238E27FC236}">
                  <a16:creationId xmlns:a16="http://schemas.microsoft.com/office/drawing/2014/main" id="{C0568FB0-234C-48AE-AA95-E4D69CC3AB0F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3" name="Google Shape;3655;p35">
                <a:extLst>
                  <a:ext uri="{FF2B5EF4-FFF2-40B4-BE49-F238E27FC236}">
                    <a16:creationId xmlns:a16="http://schemas.microsoft.com/office/drawing/2014/main" id="{1D684520-4C61-4ABF-8B61-27758C6B5C24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4" name="Google Shape;3656;p35">
                <a:extLst>
                  <a:ext uri="{FF2B5EF4-FFF2-40B4-BE49-F238E27FC236}">
                    <a16:creationId xmlns:a16="http://schemas.microsoft.com/office/drawing/2014/main" id="{ECB0B744-7B44-4453-9743-4D7A8F2D1FF2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3657;p35">
                <a:extLst>
                  <a:ext uri="{FF2B5EF4-FFF2-40B4-BE49-F238E27FC236}">
                    <a16:creationId xmlns:a16="http://schemas.microsoft.com/office/drawing/2014/main" id="{56AA07EA-9C08-431F-A174-70045B633735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6B4BE480-1D63-4C6D-8CDE-6D6E4997B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F30E8A7D-37E5-43FB-8026-3DA0ED728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985174E6-0464-4F88-9A4B-E464321FD3ED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53936C8-49D6-4D02-9658-B00B1328D83C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  <p:pic>
        <p:nvPicPr>
          <p:cNvPr id="49" name="Imagen 48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2790D2C-858D-4F47-8377-8E94C3090C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r="2183"/>
          <a:stretch/>
        </p:blipFill>
        <p:spPr>
          <a:xfrm rot="5400000">
            <a:off x="1787366" y="2768126"/>
            <a:ext cx="2600643" cy="321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361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024AAE0F-1A48-D64E-A079-9B2B19CDB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95" b="91058" l="8125" r="93125">
                        <a14:foregroundMark x1="25000" y1="10401" x2="71875" y2="13504"/>
                        <a14:foregroundMark x1="71875" y1="13504" x2="88125" y2="36131"/>
                        <a14:foregroundMark x1="88125" y1="36131" x2="75781" y2="25730"/>
                        <a14:foregroundMark x1="25625" y1="14964" x2="32813" y2="16606"/>
                        <a14:foregroundMark x1="30156" y1="37774" x2="40000" y2="39416"/>
                        <a14:foregroundMark x1="54219" y1="29380" x2="60156" y2="24088"/>
                        <a14:foregroundMark x1="59531" y1="35584" x2="60156" y2="34854"/>
                        <a14:foregroundMark x1="57500" y1="33212" x2="62031" y2="35584"/>
                        <a14:foregroundMark x1="64688" y1="9672" x2="88281" y2="4380"/>
                        <a14:foregroundMark x1="88281" y1="4380" x2="93281" y2="40146"/>
                        <a14:foregroundMark x1="23125" y1="2920" x2="48125" y2="2920"/>
                        <a14:foregroundMark x1="48125" y1="2920" x2="76719" y2="730"/>
                        <a14:foregroundMark x1="76719" y1="730" x2="28906" y2="2737"/>
                        <a14:foregroundMark x1="28906" y1="2737" x2="23125" y2="1277"/>
                        <a14:foregroundMark x1="8125" y1="52190" x2="13906" y2="82664"/>
                        <a14:foregroundMark x1="13281" y1="91058" x2="51094" y2="87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7" y="1950907"/>
            <a:ext cx="2037902" cy="174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n 29" descr="Imagen que contiene Texto&#10;&#10;Descripción generada automáticamente">
            <a:extLst>
              <a:ext uri="{FF2B5EF4-FFF2-40B4-BE49-F238E27FC236}">
                <a16:creationId xmlns:a16="http://schemas.microsoft.com/office/drawing/2014/main" id="{03CA545B-DECA-CC46-AA4E-EC8E00E33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4167" l="9688" r="96094">
                        <a14:foregroundMark x1="28281" y1="7292" x2="51094" y2="6667"/>
                        <a14:foregroundMark x1="51094" y1="6667" x2="92188" y2="6667"/>
                        <a14:foregroundMark x1="92188" y1="6667" x2="91719" y2="35000"/>
                        <a14:foregroundMark x1="91719" y1="35000" x2="71406" y2="43958"/>
                        <a14:foregroundMark x1="71406" y1="43958" x2="83281" y2="20000"/>
                        <a14:foregroundMark x1="83281" y1="20000" x2="83281" y2="20000"/>
                        <a14:foregroundMark x1="87813" y1="24583" x2="87813" y2="24583"/>
                        <a14:foregroundMark x1="40625" y1="12500" x2="40625" y2="12500"/>
                        <a14:foregroundMark x1="93438" y1="38125" x2="93438" y2="38125"/>
                        <a14:foregroundMark x1="93906" y1="22292" x2="93906" y2="22292"/>
                        <a14:foregroundMark x1="96094" y1="13333" x2="96094" y2="13333"/>
                        <a14:foregroundMark x1="96094" y1="6667" x2="96094" y2="6667"/>
                        <a14:foregroundMark x1="95000" y1="5208" x2="95000" y2="5208"/>
                        <a14:foregroundMark x1="26094" y1="34375" x2="26094" y2="34375"/>
                        <a14:foregroundMark x1="18125" y1="66458" x2="18125" y2="66458"/>
                        <a14:foregroundMark x1="22031" y1="64167" x2="22031" y2="64167"/>
                        <a14:foregroundMark x1="9688" y1="61250" x2="15937" y2="92708"/>
                        <a14:foregroundMark x1="23281" y1="57500" x2="23281" y2="77708"/>
                        <a14:foregroundMark x1="26094" y1="57500" x2="27187" y2="70208"/>
                        <a14:foregroundMark x1="78281" y1="76875" x2="67031" y2="76875"/>
                        <a14:foregroundMark x1="74219" y1="73958" x2="77031" y2="73958"/>
                        <a14:foregroundMark x1="20938" y1="94167" x2="20938" y2="94167"/>
                        <a14:foregroundMark x1="26563" y1="93333" x2="42813" y2="9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52" y="2080580"/>
            <a:ext cx="2361457" cy="177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B0CCE896-92AE-2243-8132-DF17E67806A4}"/>
              </a:ext>
            </a:extLst>
          </p:cNvPr>
          <p:cNvSpPr txBox="1"/>
          <p:nvPr/>
        </p:nvSpPr>
        <p:spPr>
          <a:xfrm>
            <a:off x="0" y="166627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3437D"/>
                </a:solidFill>
              </a:rPr>
              <a:t>OUR BRANDS</a:t>
            </a:r>
            <a:endParaRPr lang="es-EC" sz="3200" b="1" dirty="0">
              <a:solidFill>
                <a:srgbClr val="03437D"/>
              </a:solidFill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5C08999-F125-CA48-A20C-05931AA46C58}"/>
              </a:ext>
            </a:extLst>
          </p:cNvPr>
          <p:cNvGrpSpPr/>
          <p:nvPr/>
        </p:nvGrpSpPr>
        <p:grpSpPr>
          <a:xfrm>
            <a:off x="3886714" y="6217553"/>
            <a:ext cx="4941273" cy="674609"/>
            <a:chOff x="3024007" y="6250581"/>
            <a:chExt cx="4351113" cy="671101"/>
          </a:xfrm>
        </p:grpSpPr>
        <p:pic>
          <p:nvPicPr>
            <p:cNvPr id="37" name="Imagen 5">
              <a:extLst>
                <a:ext uri="{FF2B5EF4-FFF2-40B4-BE49-F238E27FC236}">
                  <a16:creationId xmlns:a16="http://schemas.microsoft.com/office/drawing/2014/main" id="{CE54430A-F5BA-E94C-9645-ABB01D928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007" y="6259104"/>
              <a:ext cx="1167831" cy="56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Imagen 2">
              <a:extLst>
                <a:ext uri="{FF2B5EF4-FFF2-40B4-BE49-F238E27FC236}">
                  <a16:creationId xmlns:a16="http://schemas.microsoft.com/office/drawing/2014/main" id="{D9F8D7A5-1029-DC44-AB37-31270932A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039" y="6250581"/>
              <a:ext cx="3159081" cy="67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2448FC4-9DFA-457F-9D21-2125CE3D893B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FC61EB45-D46E-4126-819F-3B38341ABA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46922" r="6690" b="7666"/>
          <a:stretch/>
        </p:blipFill>
        <p:spPr>
          <a:xfrm>
            <a:off x="7200973" y="2085982"/>
            <a:ext cx="2321009" cy="2095356"/>
          </a:xfrm>
          <a:prstGeom prst="rect">
            <a:avLst/>
          </a:prstGeom>
        </p:spPr>
      </p:pic>
      <p:pic>
        <p:nvPicPr>
          <p:cNvPr id="17" name="Imagen 16" descr="Imagen que contiene gato, nieve, frente, cubierto&#10;&#10;Descripción generada automáticamente">
            <a:extLst>
              <a:ext uri="{FF2B5EF4-FFF2-40B4-BE49-F238E27FC236}">
                <a16:creationId xmlns:a16="http://schemas.microsoft.com/office/drawing/2014/main" id="{0B9E69B0-BBEC-4A1D-A3D8-C3637331FF1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1" t="37625" r="14242" b="7061"/>
          <a:stretch/>
        </p:blipFill>
        <p:spPr>
          <a:xfrm>
            <a:off x="7526631" y="4078174"/>
            <a:ext cx="1669691" cy="2095356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7B8BB-AE9B-4035-9EFA-118B21545DEC}"/>
              </a:ext>
            </a:extLst>
          </p:cNvPr>
          <p:cNvCxnSpPr/>
          <p:nvPr/>
        </p:nvCxnSpPr>
        <p:spPr>
          <a:xfrm>
            <a:off x="4131512" y="111385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 descr="Una caja de cartón&#10;&#10;Descripción generada automáticamente con confianza baja">
            <a:extLst>
              <a:ext uri="{FF2B5EF4-FFF2-40B4-BE49-F238E27FC236}">
                <a16:creationId xmlns:a16="http://schemas.microsoft.com/office/drawing/2014/main" id="{E3DBB19F-9F9F-4015-B39A-7789AEF3A8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55" y="3589332"/>
            <a:ext cx="3445597" cy="2584198"/>
          </a:xfrm>
          <a:prstGeom prst="rect">
            <a:avLst/>
          </a:prstGeom>
        </p:spPr>
      </p:pic>
      <p:pic>
        <p:nvPicPr>
          <p:cNvPr id="41" name="Imagen 40" descr="Imagen que contiene tarjeta de presentación, texto, alimentos&#10;&#10;Descripción generada automáticamente">
            <a:extLst>
              <a:ext uri="{FF2B5EF4-FFF2-40B4-BE49-F238E27FC236}">
                <a16:creationId xmlns:a16="http://schemas.microsoft.com/office/drawing/2014/main" id="{6100CB95-9881-4729-B6EE-9ED6D92AA8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76802" y1="46931" x2="77832" y2="530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1" y="3640028"/>
            <a:ext cx="3445597" cy="2584197"/>
          </a:xfrm>
          <a:prstGeom prst="rect">
            <a:avLst/>
          </a:prstGeom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2A4C4C22-78FF-4979-A05A-FBC6E3E9CBD6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55F7920B-3DA9-43D6-BA7A-86FA59516206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4" name="Google Shape;3651;p35">
              <a:extLst>
                <a:ext uri="{FF2B5EF4-FFF2-40B4-BE49-F238E27FC236}">
                  <a16:creationId xmlns:a16="http://schemas.microsoft.com/office/drawing/2014/main" id="{00E1213D-9E9C-4A89-96F1-6B520D6A2208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7" name="Google Shape;3652;p35">
                <a:extLst>
                  <a:ext uri="{FF2B5EF4-FFF2-40B4-BE49-F238E27FC236}">
                    <a16:creationId xmlns:a16="http://schemas.microsoft.com/office/drawing/2014/main" id="{C6C53F14-12F1-427C-9D73-DE381060D72F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8" name="Google Shape;3653;p35">
                <a:extLst>
                  <a:ext uri="{FF2B5EF4-FFF2-40B4-BE49-F238E27FC236}">
                    <a16:creationId xmlns:a16="http://schemas.microsoft.com/office/drawing/2014/main" id="{D4381429-E01F-4473-B94C-D9A58B708805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8" name="Google Shape;3654;p35">
              <a:extLst>
                <a:ext uri="{FF2B5EF4-FFF2-40B4-BE49-F238E27FC236}">
                  <a16:creationId xmlns:a16="http://schemas.microsoft.com/office/drawing/2014/main" id="{5C8F0CCA-5BD1-4F5A-B675-0B6E11C85023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4" name="Google Shape;3655;p35">
                <a:extLst>
                  <a:ext uri="{FF2B5EF4-FFF2-40B4-BE49-F238E27FC236}">
                    <a16:creationId xmlns:a16="http://schemas.microsoft.com/office/drawing/2014/main" id="{5CA2517E-50F0-4B51-8D32-11DC0F6DFB8C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5" name="Google Shape;3656;p35">
                <a:extLst>
                  <a:ext uri="{FF2B5EF4-FFF2-40B4-BE49-F238E27FC236}">
                    <a16:creationId xmlns:a16="http://schemas.microsoft.com/office/drawing/2014/main" id="{BD0FB933-4D6C-4836-BFD8-3FC4E73EDDFF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3657;p35">
                <a:extLst>
                  <a:ext uri="{FF2B5EF4-FFF2-40B4-BE49-F238E27FC236}">
                    <a16:creationId xmlns:a16="http://schemas.microsoft.com/office/drawing/2014/main" id="{3A0AF2F1-D8E6-4979-8883-3F926EED684A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6B9651A6-876A-4094-974F-D434B6382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19C20F1E-FB12-4A96-9A82-D496357C7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DD617317-D0B8-4E68-A45B-2B47DA0B8862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FC618D7E-058D-4B8D-A416-D9CD9B16677D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19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7000644" y="1122704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31F4DDE-C440-D647-88F5-A769D0BDF088}"/>
              </a:ext>
            </a:extLst>
          </p:cNvPr>
          <p:cNvSpPr txBox="1"/>
          <p:nvPr/>
        </p:nvSpPr>
        <p:spPr>
          <a:xfrm>
            <a:off x="1779029" y="3888940"/>
            <a:ext cx="3746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dirty="0" err="1">
                <a:latin typeface="Conv_Gotham-Book"/>
              </a:rPr>
              <a:t>Expotuna</a:t>
            </a:r>
            <a:r>
              <a:rPr lang="es-ES" sz="2000" dirty="0">
                <a:latin typeface="Conv_Gotham-Book"/>
              </a:rPr>
              <a:t> S.A. Es una procesadora y comercializadora de pescados y mariscos congelados, que inicia sus actividades en el año 2005</a:t>
            </a:r>
            <a:r>
              <a:rPr lang="es-EC" sz="2000" dirty="0">
                <a:latin typeface="Conv_Gotham-Book"/>
              </a:rPr>
              <a:t>.</a:t>
            </a:r>
            <a:endParaRPr lang="es-EC" sz="2000" dirty="0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E195A9F-288A-AE44-85AE-1F60341A40CC}"/>
              </a:ext>
            </a:extLst>
          </p:cNvPr>
          <p:cNvSpPr txBox="1"/>
          <p:nvPr/>
        </p:nvSpPr>
        <p:spPr>
          <a:xfrm>
            <a:off x="6617177" y="616078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foto</a:t>
            </a:r>
            <a:r>
              <a:rPr lang="es-ES" dirty="0"/>
              <a:t> </a:t>
            </a:r>
            <a:endParaRPr lang="es-EC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0" y="178412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ABOUT US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pic>
        <p:nvPicPr>
          <p:cNvPr id="52" name="Imagen 51" descr="Imagen que contiene exterior, edificio, camino, casa&#10;&#10;Descripción generada automáticamente">
            <a:extLst>
              <a:ext uri="{FF2B5EF4-FFF2-40B4-BE49-F238E27FC236}">
                <a16:creationId xmlns:a16="http://schemas.microsoft.com/office/drawing/2014/main" id="{DE146A96-71D3-374C-99C5-01C6CBA791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8"/>
          <a:stretch/>
        </p:blipFill>
        <p:spPr>
          <a:xfrm>
            <a:off x="6117671" y="2438228"/>
            <a:ext cx="6097576" cy="4412146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DF32E21F-52E3-CC4E-937E-C259D5164276}"/>
              </a:ext>
            </a:extLst>
          </p:cNvPr>
          <p:cNvGrpSpPr/>
          <p:nvPr/>
        </p:nvGrpSpPr>
        <p:grpSpPr>
          <a:xfrm>
            <a:off x="6368309" y="6174589"/>
            <a:ext cx="376298" cy="376298"/>
            <a:chOff x="1914632" y="5982913"/>
            <a:chExt cx="514055" cy="514055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737F1C72-798A-774D-8F20-D0502EA151C5}"/>
                </a:ext>
              </a:extLst>
            </p:cNvPr>
            <p:cNvSpPr/>
            <p:nvPr/>
          </p:nvSpPr>
          <p:spPr>
            <a:xfrm>
              <a:off x="1914632" y="5982913"/>
              <a:ext cx="514055" cy="514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8" name="Picture 30" descr="White Arrow PNG, White Arrow Transparent Background - FreeIconsPNG">
              <a:extLst>
                <a:ext uri="{FF2B5EF4-FFF2-40B4-BE49-F238E27FC236}">
                  <a16:creationId xmlns:a16="http://schemas.microsoft.com/office/drawing/2014/main" id="{9DB8CA7B-E755-CA4E-9397-0025FC121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233" y="6056872"/>
              <a:ext cx="366514" cy="366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367F9FC-C28F-439B-A482-9E76F18ED95F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E1403311-9DCA-4105-AFC8-DA5A74FCF088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C340704F-4CB2-4FE0-A87F-1CFBEA6D6629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1" name="Google Shape;3651;p35">
              <a:extLst>
                <a:ext uri="{FF2B5EF4-FFF2-40B4-BE49-F238E27FC236}">
                  <a16:creationId xmlns:a16="http://schemas.microsoft.com/office/drawing/2014/main" id="{3606A704-38E1-47BF-9E23-BBC21FBE1641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0" name="Google Shape;3652;p35">
                <a:extLst>
                  <a:ext uri="{FF2B5EF4-FFF2-40B4-BE49-F238E27FC236}">
                    <a16:creationId xmlns:a16="http://schemas.microsoft.com/office/drawing/2014/main" id="{D7ED7BAA-8934-4A56-9FC2-11BAD01496DE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3653;p35">
                <a:extLst>
                  <a:ext uri="{FF2B5EF4-FFF2-40B4-BE49-F238E27FC236}">
                    <a16:creationId xmlns:a16="http://schemas.microsoft.com/office/drawing/2014/main" id="{89A38571-9B33-465B-8283-5523CB044D61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2" name="Google Shape;3654;p35">
              <a:extLst>
                <a:ext uri="{FF2B5EF4-FFF2-40B4-BE49-F238E27FC236}">
                  <a16:creationId xmlns:a16="http://schemas.microsoft.com/office/drawing/2014/main" id="{F5FD9B1A-3F7E-4C17-94AF-3AB851B989F0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6" name="Google Shape;3655;p35">
                <a:extLst>
                  <a:ext uri="{FF2B5EF4-FFF2-40B4-BE49-F238E27FC236}">
                    <a16:creationId xmlns:a16="http://schemas.microsoft.com/office/drawing/2014/main" id="{43D1C7F9-EB59-42FC-9603-1C99E8096D51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3656;p35">
                <a:extLst>
                  <a:ext uri="{FF2B5EF4-FFF2-40B4-BE49-F238E27FC236}">
                    <a16:creationId xmlns:a16="http://schemas.microsoft.com/office/drawing/2014/main" id="{77195EFB-F58E-473E-8928-D1BA7C90991E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3657;p35">
                <a:extLst>
                  <a:ext uri="{FF2B5EF4-FFF2-40B4-BE49-F238E27FC236}">
                    <a16:creationId xmlns:a16="http://schemas.microsoft.com/office/drawing/2014/main" id="{F3E780AB-7065-4AB8-8AE1-1608DC353C5E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42097E05-B818-46AE-9C22-ED1EEFF03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2F11502D-5442-4610-ADEB-66C485F01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0D061CD-D599-4587-8B75-AB53D63B460A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A28CDBB-FBB7-4C49-AB69-5F776FBE8158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670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86576" y="1122704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31F4DDE-C440-D647-88F5-A769D0BDF088}"/>
              </a:ext>
            </a:extLst>
          </p:cNvPr>
          <p:cNvSpPr txBox="1"/>
          <p:nvPr/>
        </p:nvSpPr>
        <p:spPr>
          <a:xfrm>
            <a:off x="4313228" y="3053159"/>
            <a:ext cx="3727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nv_Gotham-Book"/>
              </a:rPr>
              <a:t>Localizada estratégicamente en Guayaquil ciudad que posee una gran ventaja geográfica por ubicarse a pocas horas de los dos importantes puertos del País como lo son Guayaquil y Manta, </a:t>
            </a:r>
          </a:p>
          <a:p>
            <a:pPr algn="ctr"/>
            <a:r>
              <a:rPr lang="es-ES" sz="2000" dirty="0">
                <a:latin typeface="Conv_Gotham-Book"/>
              </a:rPr>
              <a:t>esto permite un abastecimiento constante de productos frescos</a:t>
            </a:r>
            <a:endParaRPr lang="es-EC" sz="20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0" y="178412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ABOUT US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pic>
        <p:nvPicPr>
          <p:cNvPr id="25" name="Imagen 24" descr="Imagen que contiene exterior, edificio, camino, casa&#10;&#10;Descripción generada automáticamente">
            <a:extLst>
              <a:ext uri="{FF2B5EF4-FFF2-40B4-BE49-F238E27FC236}">
                <a16:creationId xmlns:a16="http://schemas.microsoft.com/office/drawing/2014/main" id="{C69507FA-01A9-0D44-82C0-F7A38900E9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03" r="375"/>
          <a:stretch/>
        </p:blipFill>
        <p:spPr>
          <a:xfrm>
            <a:off x="-1" y="2445971"/>
            <a:ext cx="4082131" cy="441214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88FEC3-8735-A54E-BD58-851CA147458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8272138" y="2443098"/>
            <a:ext cx="3919862" cy="440282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0A9B8F11-FF16-854C-BD33-A52015557FA3}"/>
              </a:ext>
            </a:extLst>
          </p:cNvPr>
          <p:cNvGrpSpPr/>
          <p:nvPr/>
        </p:nvGrpSpPr>
        <p:grpSpPr>
          <a:xfrm>
            <a:off x="5447394" y="6206673"/>
            <a:ext cx="1297213" cy="376298"/>
            <a:chOff x="3591297" y="5966043"/>
            <a:chExt cx="1297213" cy="376298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93353908-9334-2B4D-8F70-A7E57F11A0FE}"/>
                </a:ext>
              </a:extLst>
            </p:cNvPr>
            <p:cNvGrpSpPr/>
            <p:nvPr/>
          </p:nvGrpSpPr>
          <p:grpSpPr>
            <a:xfrm>
              <a:off x="4512212" y="5966043"/>
              <a:ext cx="376298" cy="376298"/>
              <a:chOff x="1914632" y="5982913"/>
              <a:chExt cx="514055" cy="514055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3479FF8-C7B9-3E4E-8F26-014A520216F9}"/>
                  </a:ext>
                </a:extLst>
              </p:cNvPr>
              <p:cNvSpPr/>
              <p:nvPr/>
            </p:nvSpPr>
            <p:spPr>
              <a:xfrm>
                <a:off x="1914632" y="5982913"/>
                <a:ext cx="514055" cy="5140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3" name="Picture 30" descr="White Arrow PNG, White Arrow Transparent Background - FreeIconsPNG">
                <a:extLst>
                  <a:ext uri="{FF2B5EF4-FFF2-40B4-BE49-F238E27FC236}">
                    <a16:creationId xmlns:a16="http://schemas.microsoft.com/office/drawing/2014/main" id="{D01E579F-26B3-8141-BC35-27C87BB82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8233" y="6056872"/>
                <a:ext cx="366514" cy="366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2CC37538-0C3C-4140-99E5-CB075FC7DA27}"/>
                </a:ext>
              </a:extLst>
            </p:cNvPr>
            <p:cNvGrpSpPr/>
            <p:nvPr/>
          </p:nvGrpSpPr>
          <p:grpSpPr>
            <a:xfrm rot="10800000">
              <a:off x="3591297" y="5966043"/>
              <a:ext cx="376298" cy="376298"/>
              <a:chOff x="1914632" y="5982913"/>
              <a:chExt cx="514055" cy="514055"/>
            </a:xfrm>
          </p:grpSpPr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6F9D4D33-D09C-FB48-8027-8C7AC7F3DE8E}"/>
                  </a:ext>
                </a:extLst>
              </p:cNvPr>
              <p:cNvSpPr/>
              <p:nvPr/>
            </p:nvSpPr>
            <p:spPr>
              <a:xfrm>
                <a:off x="1914632" y="5982913"/>
                <a:ext cx="514055" cy="51405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31" name="Picture 30" descr="White Arrow PNG, White Arrow Transparent Background - FreeIconsPNG">
                <a:extLst>
                  <a:ext uri="{FF2B5EF4-FFF2-40B4-BE49-F238E27FC236}">
                    <a16:creationId xmlns:a16="http://schemas.microsoft.com/office/drawing/2014/main" id="{C4A97986-0188-AA4C-8663-F7670D5CC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8233" y="6056872"/>
                <a:ext cx="366514" cy="366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4BD1F36-838F-4324-A05E-8DCA04EA812F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3A196CE-BF4A-49D4-AD3B-6103AE945762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5774E78-EBBD-4FD1-BFEF-C6F46C6C209C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9" name="Google Shape;3651;p35">
              <a:extLst>
                <a:ext uri="{FF2B5EF4-FFF2-40B4-BE49-F238E27FC236}">
                  <a16:creationId xmlns:a16="http://schemas.microsoft.com/office/drawing/2014/main" id="{967D26D3-FACB-4D3F-93A6-DA8ECA5B29C1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8" name="Google Shape;3652;p35">
                <a:extLst>
                  <a:ext uri="{FF2B5EF4-FFF2-40B4-BE49-F238E27FC236}">
                    <a16:creationId xmlns:a16="http://schemas.microsoft.com/office/drawing/2014/main" id="{10B2553C-282A-407B-9D11-08AA21CF1CBD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3653;p35">
                <a:extLst>
                  <a:ext uri="{FF2B5EF4-FFF2-40B4-BE49-F238E27FC236}">
                    <a16:creationId xmlns:a16="http://schemas.microsoft.com/office/drawing/2014/main" id="{A7795A2E-A5AA-4D5D-8CBB-910D31B12F64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0" name="Google Shape;3654;p35">
              <a:extLst>
                <a:ext uri="{FF2B5EF4-FFF2-40B4-BE49-F238E27FC236}">
                  <a16:creationId xmlns:a16="http://schemas.microsoft.com/office/drawing/2014/main" id="{690C3573-846F-4DD7-9EAB-2B21D931C4D9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5" name="Google Shape;3655;p35">
                <a:extLst>
                  <a:ext uri="{FF2B5EF4-FFF2-40B4-BE49-F238E27FC236}">
                    <a16:creationId xmlns:a16="http://schemas.microsoft.com/office/drawing/2014/main" id="{04C9599C-6FF6-4D4D-ACF3-6AB3D451C982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3656;p35">
                <a:extLst>
                  <a:ext uri="{FF2B5EF4-FFF2-40B4-BE49-F238E27FC236}">
                    <a16:creationId xmlns:a16="http://schemas.microsoft.com/office/drawing/2014/main" id="{AA3925E2-BD75-4984-9E05-0C38CEADA02C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3657;p35">
                <a:extLst>
                  <a:ext uri="{FF2B5EF4-FFF2-40B4-BE49-F238E27FC236}">
                    <a16:creationId xmlns:a16="http://schemas.microsoft.com/office/drawing/2014/main" id="{4A99B77F-CE47-4CF6-8123-69C9F55D33EB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22C1BB9A-2B67-4458-B3F4-9A580E5BF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56BFA356-E7B7-484C-B2D6-891A1E7205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B6B1F5C3-9B92-4522-906B-283B5BB206F8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D64C065-399C-4DDE-9AFE-DA400FD7CD95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16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338687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73119" y="1121287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31F4DDE-C440-D647-88F5-A769D0BDF088}"/>
              </a:ext>
            </a:extLst>
          </p:cNvPr>
          <p:cNvSpPr txBox="1"/>
          <p:nvPr/>
        </p:nvSpPr>
        <p:spPr>
          <a:xfrm>
            <a:off x="4371994" y="3521763"/>
            <a:ext cx="34480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onv_Gotham-Book"/>
              </a:rPr>
              <a:t>El equipo técnico de control de calidad realiza un seguimiento y análisis constante de todos y cada uno de los procesos de producción las 24 horas del día, 365 días al año para garantizar siempre la máxima calidad.</a:t>
            </a:r>
            <a:endParaRPr lang="es-EC" sz="2000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0" y="178412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ABOUT US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88FEC3-8735-A54E-BD58-851CA14745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221"/>
          <a:stretch/>
        </p:blipFill>
        <p:spPr>
          <a:xfrm>
            <a:off x="-3152" y="2447549"/>
            <a:ext cx="3937198" cy="4402825"/>
          </a:xfrm>
          <a:prstGeom prst="rect">
            <a:avLst/>
          </a:prstGeom>
        </p:spPr>
      </p:pic>
      <p:pic>
        <p:nvPicPr>
          <p:cNvPr id="24" name="Imagen 23" descr="Imagen que contiene interior, persona, cuarto, hombre&#10;&#10;Descripción generada automáticamente">
            <a:extLst>
              <a:ext uri="{FF2B5EF4-FFF2-40B4-BE49-F238E27FC236}">
                <a16:creationId xmlns:a16="http://schemas.microsoft.com/office/drawing/2014/main" id="{160FBA13-FBB7-2F4E-9B21-DAA513CACE7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8" r="20606"/>
          <a:stretch/>
        </p:blipFill>
        <p:spPr>
          <a:xfrm>
            <a:off x="8227556" y="2468814"/>
            <a:ext cx="3985710" cy="4410451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7C8F17D3-C9EB-2C41-A3CE-572B0737331C}"/>
              </a:ext>
            </a:extLst>
          </p:cNvPr>
          <p:cNvGrpSpPr/>
          <p:nvPr/>
        </p:nvGrpSpPr>
        <p:grpSpPr>
          <a:xfrm rot="10800000">
            <a:off x="5447394" y="6206673"/>
            <a:ext cx="376298" cy="376298"/>
            <a:chOff x="1914632" y="5982913"/>
            <a:chExt cx="514055" cy="514055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3B58C1F-BAA1-974F-B944-D351A5F1AA49}"/>
                </a:ext>
              </a:extLst>
            </p:cNvPr>
            <p:cNvSpPr/>
            <p:nvPr/>
          </p:nvSpPr>
          <p:spPr>
            <a:xfrm>
              <a:off x="1914632" y="5982913"/>
              <a:ext cx="514055" cy="5140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31" name="Picture 30" descr="White Arrow PNG, White Arrow Transparent Background - FreeIconsPNG">
              <a:extLst>
                <a:ext uri="{FF2B5EF4-FFF2-40B4-BE49-F238E27FC236}">
                  <a16:creationId xmlns:a16="http://schemas.microsoft.com/office/drawing/2014/main" id="{3A7822A0-472E-664F-A2BC-17FE4363F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233" y="6056872"/>
              <a:ext cx="366514" cy="366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ABD9354-03F3-4DFF-B9C8-B8AB626DD89A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5D672F6-C08F-4ED1-B172-28F075551CCF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470246F-7A83-4D39-8B32-31349D4E484D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3" name="Google Shape;3651;p35">
              <a:extLst>
                <a:ext uri="{FF2B5EF4-FFF2-40B4-BE49-F238E27FC236}">
                  <a16:creationId xmlns:a16="http://schemas.microsoft.com/office/drawing/2014/main" id="{26504170-ED91-4213-B9D0-16ACC488F27F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3" name="Google Shape;3652;p35">
                <a:extLst>
                  <a:ext uri="{FF2B5EF4-FFF2-40B4-BE49-F238E27FC236}">
                    <a16:creationId xmlns:a16="http://schemas.microsoft.com/office/drawing/2014/main" id="{FE7777E2-19D2-44F5-8A93-2B4F464D34CE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4" name="Google Shape;3653;p35">
                <a:extLst>
                  <a:ext uri="{FF2B5EF4-FFF2-40B4-BE49-F238E27FC236}">
                    <a16:creationId xmlns:a16="http://schemas.microsoft.com/office/drawing/2014/main" id="{247525E9-52FC-4348-A0DC-B6ABEC84B7E4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4" name="Google Shape;3654;p35">
              <a:extLst>
                <a:ext uri="{FF2B5EF4-FFF2-40B4-BE49-F238E27FC236}">
                  <a16:creationId xmlns:a16="http://schemas.microsoft.com/office/drawing/2014/main" id="{095B3B9C-378C-434C-AEB0-067FF8FD1E2B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9" name="Google Shape;3655;p35">
                <a:extLst>
                  <a:ext uri="{FF2B5EF4-FFF2-40B4-BE49-F238E27FC236}">
                    <a16:creationId xmlns:a16="http://schemas.microsoft.com/office/drawing/2014/main" id="{DBFEF93E-4CF0-4107-B1DD-C4D7BA1D00A3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0" name="Google Shape;3656;p35">
                <a:extLst>
                  <a:ext uri="{FF2B5EF4-FFF2-40B4-BE49-F238E27FC236}">
                    <a16:creationId xmlns:a16="http://schemas.microsoft.com/office/drawing/2014/main" id="{B0E9B89B-CF35-4655-8987-4F79DE99995D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1" name="Google Shape;3657;p35">
                <a:extLst>
                  <a:ext uri="{FF2B5EF4-FFF2-40B4-BE49-F238E27FC236}">
                    <a16:creationId xmlns:a16="http://schemas.microsoft.com/office/drawing/2014/main" id="{2FA2C683-FC0D-4082-BA59-98C1C487302E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04EEC07-447F-4E36-B22B-2DE118C91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E71AC348-6789-4F0D-BB99-26A81EA22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51BB57B-A4C8-4052-BCB8-406A2A3CDDE2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BD091E3-7E2C-4879-AFA0-3D5593E637AD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47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46454" y="111385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3152" y="197671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VALUE CHAIN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29583CB-C41D-5A48-8EB1-343CD9582DEF}"/>
              </a:ext>
            </a:extLst>
          </p:cNvPr>
          <p:cNvSpPr/>
          <p:nvPr/>
        </p:nvSpPr>
        <p:spPr>
          <a:xfrm>
            <a:off x="0" y="2689717"/>
            <a:ext cx="12200846" cy="4168283"/>
          </a:xfrm>
          <a:prstGeom prst="rect">
            <a:avLst/>
          </a:prstGeom>
          <a:solidFill>
            <a:srgbClr val="03437D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>
              <a:solidFill>
                <a:srgbClr val="03437D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6ECAEC-3AC0-A447-BC87-A11B79A3920A}"/>
              </a:ext>
            </a:extLst>
          </p:cNvPr>
          <p:cNvSpPr txBox="1"/>
          <p:nvPr/>
        </p:nvSpPr>
        <p:spPr>
          <a:xfrm>
            <a:off x="192685" y="4725979"/>
            <a:ext cx="968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HARVEST</a:t>
            </a:r>
            <a:endParaRPr lang="es-EC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ED49378-C331-AB4B-9BED-3E26847C96EC}"/>
              </a:ext>
            </a:extLst>
          </p:cNvPr>
          <p:cNvSpPr txBox="1"/>
          <p:nvPr/>
        </p:nvSpPr>
        <p:spPr>
          <a:xfrm>
            <a:off x="3816615" y="4776682"/>
            <a:ext cx="179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RECEPTION AND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</a:rPr>
              <a:t>QUALITY CONTROL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B0105EF-E36A-C940-BA34-54FF43E431B2}"/>
              </a:ext>
            </a:extLst>
          </p:cNvPr>
          <p:cNvSpPr txBox="1"/>
          <p:nvPr/>
        </p:nvSpPr>
        <p:spPr>
          <a:xfrm>
            <a:off x="5772456" y="4672401"/>
            <a:ext cx="1198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PACKAGING</a:t>
            </a:r>
          </a:p>
        </p:txBody>
      </p:sp>
      <p:sp>
        <p:nvSpPr>
          <p:cNvPr id="49" name="Extraer 48">
            <a:extLst>
              <a:ext uri="{FF2B5EF4-FFF2-40B4-BE49-F238E27FC236}">
                <a16:creationId xmlns:a16="http://schemas.microsoft.com/office/drawing/2014/main" id="{AFF9E732-541A-6146-9E05-9FA09AAB3CF4}"/>
              </a:ext>
            </a:extLst>
          </p:cNvPr>
          <p:cNvSpPr/>
          <p:nvPr/>
        </p:nvSpPr>
        <p:spPr>
          <a:xfrm rot="10800000">
            <a:off x="5936692" y="2671583"/>
            <a:ext cx="386103" cy="306348"/>
          </a:xfrm>
          <a:prstGeom prst="flowChartExtra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24" name="Picture 2" descr="Peru Mobulid Project | Affiliate Project — Manta Trust">
            <a:extLst>
              <a:ext uri="{FF2B5EF4-FFF2-40B4-BE49-F238E27FC236}">
                <a16:creationId xmlns:a16="http://schemas.microsoft.com/office/drawing/2014/main" id="{679122F1-84D8-0A46-8256-BF457DD6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" y="3428107"/>
            <a:ext cx="1386223" cy="138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FC1B1A03-A828-2342-B5B4-2E83B32B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69" y="3894204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96462BDA-EFA7-C541-B5E4-B1478E5C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08" y="3877167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A840F8CA-C4CD-4444-B8C5-0E8A6CF4F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5" y="3756787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6D033977-374C-B64D-84FA-B4F7CE6E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536" y="3713990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Approve, checkmark, complete, confirm icon - Download on Iconfinder">
            <a:extLst>
              <a:ext uri="{FF2B5EF4-FFF2-40B4-BE49-F238E27FC236}">
                <a16:creationId xmlns:a16="http://schemas.microsoft.com/office/drawing/2014/main" id="{449E0081-4858-F74E-BB1A-C05AB713D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850" y="3401313"/>
            <a:ext cx="283732" cy="2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EC08BF4C-393E-7D4B-B5E4-7207D448A70F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8872">
            <a:off x="4007257" y="3201593"/>
            <a:ext cx="331593" cy="718915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575AE97E-4E4F-4330-97D3-5DE1E97DC75E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pic>
        <p:nvPicPr>
          <p:cNvPr id="1042" name="Picture 18" descr="Delivery van, home delivery, shipping truck, transportation, truck icon -  Download on Iconfinder">
            <a:extLst>
              <a:ext uri="{FF2B5EF4-FFF2-40B4-BE49-F238E27FC236}">
                <a16:creationId xmlns:a16="http://schemas.microsoft.com/office/drawing/2014/main" id="{95CEFF6F-04DF-4143-91EE-ED6B9C7BD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66" y="3481537"/>
            <a:ext cx="1255144" cy="125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6" descr="Vessel Icon #195253 - Free Icons Library">
            <a:extLst>
              <a:ext uri="{FF2B5EF4-FFF2-40B4-BE49-F238E27FC236}">
                <a16:creationId xmlns:a16="http://schemas.microsoft.com/office/drawing/2014/main" id="{C6976BCA-FFAB-46A0-ADDD-D22A13B4D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93" t="10791" r="10563" b="16733"/>
          <a:stretch/>
        </p:blipFill>
        <p:spPr bwMode="auto">
          <a:xfrm>
            <a:off x="9342789" y="3536532"/>
            <a:ext cx="1273652" cy="87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sset 1 - Quality Control Icon Png Clipart - Full Size Clipart (#3670305) -  PinClipart">
            <a:extLst>
              <a:ext uri="{FF2B5EF4-FFF2-40B4-BE49-F238E27FC236}">
                <a16:creationId xmlns:a16="http://schemas.microsoft.com/office/drawing/2014/main" id="{75F081C3-1C98-44DE-8868-F4789308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28" y="3650309"/>
            <a:ext cx="941821" cy="94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5406C90C-68B3-49A5-85BC-BDC3D28E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04" y="3781733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uadroTexto 75">
            <a:extLst>
              <a:ext uri="{FF2B5EF4-FFF2-40B4-BE49-F238E27FC236}">
                <a16:creationId xmlns:a16="http://schemas.microsoft.com/office/drawing/2014/main" id="{5919A4C4-0282-469B-B8C0-65665E973992}"/>
              </a:ext>
            </a:extLst>
          </p:cNvPr>
          <p:cNvSpPr txBox="1"/>
          <p:nvPr/>
        </p:nvSpPr>
        <p:spPr>
          <a:xfrm>
            <a:off x="2397829" y="4736681"/>
            <a:ext cx="99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LOGISTIC </a:t>
            </a:r>
            <a:endParaRPr lang="es-EC" sz="1600" b="1" dirty="0">
              <a:solidFill>
                <a:schemeClr val="bg1"/>
              </a:solidFill>
            </a:endParaRPr>
          </a:p>
        </p:txBody>
      </p:sp>
      <p:pic>
        <p:nvPicPr>
          <p:cNvPr id="78" name="Picture 30" descr="White Arrow PNG, White Arrow Transparent Background - FreeIconsPNG">
            <a:extLst>
              <a:ext uri="{FF2B5EF4-FFF2-40B4-BE49-F238E27FC236}">
                <a16:creationId xmlns:a16="http://schemas.microsoft.com/office/drawing/2014/main" id="{E0F64A21-CC17-4E76-82F4-59B0BDDEC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034" y="3793376"/>
            <a:ext cx="538252" cy="53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ouse Container | Movable | Summer | Home MOVEit.tech">
            <a:extLst>
              <a:ext uri="{FF2B5EF4-FFF2-40B4-BE49-F238E27FC236}">
                <a16:creationId xmlns:a16="http://schemas.microsoft.com/office/drawing/2014/main" id="{ABC3C3B2-C4AF-420E-B2B2-97A6CCBF5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48" y="3572135"/>
            <a:ext cx="1218718" cy="90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uadroTexto 89">
            <a:extLst>
              <a:ext uri="{FF2B5EF4-FFF2-40B4-BE49-F238E27FC236}">
                <a16:creationId xmlns:a16="http://schemas.microsoft.com/office/drawing/2014/main" id="{A379787C-D1E0-4532-9773-546E3D306AEC}"/>
              </a:ext>
            </a:extLst>
          </p:cNvPr>
          <p:cNvSpPr txBox="1"/>
          <p:nvPr/>
        </p:nvSpPr>
        <p:spPr>
          <a:xfrm>
            <a:off x="7613280" y="4669475"/>
            <a:ext cx="999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LOGISTIC 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BF1096AE-3CA0-45E4-B8D7-770D59C63790}"/>
              </a:ext>
            </a:extLst>
          </p:cNvPr>
          <p:cNvSpPr txBox="1"/>
          <p:nvPr/>
        </p:nvSpPr>
        <p:spPr>
          <a:xfrm>
            <a:off x="9289633" y="4665927"/>
            <a:ext cx="907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EXPORT 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B3AB3B9-7097-4E9F-864D-81D3B644D801}"/>
              </a:ext>
            </a:extLst>
          </p:cNvPr>
          <p:cNvSpPr txBox="1"/>
          <p:nvPr/>
        </p:nvSpPr>
        <p:spPr>
          <a:xfrm>
            <a:off x="10776839" y="4696536"/>
            <a:ext cx="1157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COSTUMER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CDACDB7-F2EB-4558-A647-6852662CC7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EA06F7E-0BF5-4FA2-BE97-487DA331FE84}"/>
              </a:ext>
            </a:extLst>
          </p:cNvPr>
          <p:cNvGrpSpPr/>
          <p:nvPr/>
        </p:nvGrpSpPr>
        <p:grpSpPr>
          <a:xfrm>
            <a:off x="5379203" y="3259243"/>
            <a:ext cx="1882999" cy="1397465"/>
            <a:chOff x="5379203" y="3259243"/>
            <a:chExt cx="1882999" cy="1397465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4A0482E-D5E0-074E-A0A3-32DFC57FA3E5}"/>
                </a:ext>
              </a:extLst>
            </p:cNvPr>
            <p:cNvGrpSpPr/>
            <p:nvPr/>
          </p:nvGrpSpPr>
          <p:grpSpPr>
            <a:xfrm>
              <a:off x="6816823" y="4238594"/>
              <a:ext cx="445379" cy="407750"/>
              <a:chOff x="4547286" y="3596513"/>
              <a:chExt cx="1685059" cy="1685059"/>
            </a:xfrm>
          </p:grpSpPr>
          <p:pic>
            <p:nvPicPr>
              <p:cNvPr id="29" name="Picture 8" descr="Box, carton, delivery, package, parcel icon - Download on Iconfinder">
                <a:extLst>
                  <a:ext uri="{FF2B5EF4-FFF2-40B4-BE49-F238E27FC236}">
                    <a16:creationId xmlns:a16="http://schemas.microsoft.com/office/drawing/2014/main" id="{0F5931CB-4AC2-3A4D-816B-E848FA946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7286" y="3596513"/>
                <a:ext cx="1685059" cy="1685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Gráfico 49">
                <a:extLst>
                  <a:ext uri="{FF2B5EF4-FFF2-40B4-BE49-F238E27FC236}">
                    <a16:creationId xmlns:a16="http://schemas.microsoft.com/office/drawing/2014/main" id="{9ED00083-C569-784F-A8D7-C880B095D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058764" y="4296492"/>
                <a:ext cx="630871" cy="734575"/>
              </a:xfrm>
              <a:prstGeom prst="rect">
                <a:avLst/>
              </a:prstGeom>
            </p:spPr>
          </p:pic>
        </p:grpSp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BA1E8C7-E8ED-48C8-8572-72E8F1C64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693" b="94799" l="9633" r="93349">
                          <a14:foregroundMark x1="50454" y1="51281" x2="50463" y2="51717"/>
                          <a14:foregroundMark x1="17661" y1="89598" x2="17661" y2="95035"/>
                          <a14:foregroundMark x1="24083" y1="82742" x2="24083" y2="82742"/>
                          <a14:foregroundMark x1="35321" y1="82270" x2="35321" y2="82270"/>
                          <a14:foregroundMark x1="47018" y1="82033" x2="47018" y2="82033"/>
                          <a14:foregroundMark x1="52523" y1="89598" x2="52523" y2="89598"/>
                          <a14:foregroundMark x1="30963" y1="91253" x2="30963" y2="91253"/>
                          <a14:foregroundMark x1="90138" y1="52719" x2="93349" y2="52955"/>
                          <a14:foregroundMark x1="83716" y1="49173" x2="83716" y2="49173"/>
                          <a14:foregroundMark x1="69495" y1="49173" x2="69495" y2="49173"/>
                          <a14:foregroundMark x1="76835" y1="65957" x2="76835" y2="65957"/>
                          <a14:foregroundMark x1="29587" y1="82506" x2="29587" y2="82506"/>
                          <a14:backgroundMark x1="50000" y1="34988" x2="50000" y2="34988"/>
                          <a14:backgroundMark x1="50229" y1="37825" x2="50229" y2="37825"/>
                          <a14:backgroundMark x1="51606" y1="33570" x2="50917" y2="51300"/>
                          <a14:backgroundMark x1="50917" y1="33570" x2="50917" y2="33570"/>
                          <a14:backgroundMark x1="50688" y1="31678" x2="50688" y2="31678"/>
                          <a14:backgroundMark x1="50000" y1="51773" x2="51376" y2="63830"/>
                          <a14:backgroundMark x1="50688" y1="52482" x2="50688" y2="52482"/>
                          <a14:backgroundMark x1="50688" y1="52482" x2="50688" y2="52482"/>
                          <a14:backgroundMark x1="50688" y1="52009" x2="50688" y2="52009"/>
                          <a14:backgroundMark x1="50688" y1="51064" x2="50688" y2="51064"/>
                          <a14:backgroundMark x1="50229" y1="51773" x2="50229" y2="51773"/>
                          <a14:backgroundMark x1="50000" y1="51773" x2="50000" y2="51773"/>
                          <a14:backgroundMark x1="50229" y1="51300" x2="50229" y2="51300"/>
                          <a14:backgroundMark x1="50000" y1="32388" x2="49771" y2="33097"/>
                          <a14:backgroundMark x1="49771" y1="31915" x2="49771" y2="33333"/>
                          <a14:backgroundMark x1="49771" y1="33333" x2="49771" y2="35225"/>
                          <a14:backgroundMark x1="50229" y1="34279" x2="50229" y2="34279"/>
                          <a14:backgroundMark x1="50229" y1="31678" x2="50229" y2="31678"/>
                          <a14:backgroundMark x1="50229" y1="31678" x2="50229" y2="31678"/>
                          <a14:backgroundMark x1="50688" y1="33333" x2="50688" y2="33333"/>
                          <a14:backgroundMark x1="50917" y1="32388" x2="50917" y2="32388"/>
                          <a14:backgroundMark x1="50229" y1="31915" x2="50229" y2="31915"/>
                          <a14:backgroundMark x1="50229" y1="28369" x2="50229" y2="28369"/>
                          <a14:backgroundMark x1="50229" y1="31678" x2="50229" y2="31678"/>
                          <a14:backgroundMark x1="50000" y1="32624" x2="50000" y2="32624"/>
                          <a14:backgroundMark x1="26376" y1="84634" x2="26376" y2="84634"/>
                          <a14:backgroundMark x1="27982" y1="90544" x2="24083" y2="90544"/>
                          <a14:backgroundMark x1="50000" y1="31442" x2="50000" y2="31442"/>
                          <a14:backgroundMark x1="50229" y1="31206" x2="50229" y2="31206"/>
                          <a14:backgroundMark x1="50229" y1="31206" x2="50229" y2="31206"/>
                          <a14:backgroundMark x1="50000" y1="31206" x2="50000" y2="31206"/>
                          <a14:backgroundMark x1="49771" y1="31206" x2="49771" y2="31206"/>
                          <a14:backgroundMark x1="50688" y1="32151" x2="50688" y2="32151"/>
                          <a14:backgroundMark x1="50459" y1="31678" x2="50459" y2="31678"/>
                          <a14:backgroundMark x1="50000" y1="31442" x2="50000" y2="31442"/>
                          <a14:backgroundMark x1="50000" y1="30969" x2="50000" y2="30969"/>
                          <a14:backgroundMark x1="25229" y1="83215" x2="25229" y2="83215"/>
                          <a14:backgroundMark x1="23853" y1="83452" x2="23853" y2="83452"/>
                          <a14:backgroundMark x1="77523" y1="65957" x2="77523" y2="65957"/>
                          <a14:backgroundMark x1="74312" y1="69976" x2="74312" y2="69976"/>
                          <a14:backgroundMark x1="78211" y1="68085" x2="78211" y2="68085"/>
                          <a14:backgroundMark x1="74312" y1="67376" x2="74312" y2="67376"/>
                          <a14:backgroundMark x1="76835" y1="67376" x2="76835" y2="67376"/>
                          <a14:backgroundMark x1="76835" y1="72813" x2="76835" y2="72813"/>
                          <a14:backgroundMark x1="70872" y1="71395" x2="70872" y2="71395"/>
                          <a14:backgroundMark x1="75459" y1="65957" x2="75459" y2="65957"/>
                          <a14:backgroundMark x1="78211" y1="65248" x2="78211" y2="65248"/>
                          <a14:backgroundMark x1="78211" y1="64539" x2="78211" y2="64539"/>
                          <a14:backgroundMark x1="75000" y1="63357" x2="75000" y2="63357"/>
                          <a14:backgroundMark x1="77523" y1="63357" x2="77523" y2="63357"/>
                          <a14:backgroundMark x1="75459" y1="63357" x2="75459" y2="63357"/>
                          <a14:backgroundMark x1="76147" y1="63357" x2="76147" y2="63357"/>
                          <a14:backgroundMark x1="76147" y1="65248" x2="76147" y2="65248"/>
                          <a14:backgroundMark x1="75459" y1="66667" x2="75459" y2="66667"/>
                          <a14:backgroundMark x1="75459" y1="67376" x2="75459" y2="67376"/>
                          <a14:backgroundMark x1="76147" y1="66667" x2="76147" y2="66667"/>
                          <a14:backgroundMark x1="77523" y1="66667" x2="77523" y2="66667"/>
                          <a14:backgroundMark x1="75459" y1="67376" x2="75459" y2="67376"/>
                          <a14:backgroundMark x1="75459" y1="67376" x2="75459" y2="67376"/>
                          <a14:backgroundMark x1="77523" y1="66667" x2="77523" y2="66667"/>
                          <a14:backgroundMark x1="76835" y1="65957" x2="76835" y2="65957"/>
                          <a14:backgroundMark x1="51606" y1="29787" x2="51606" y2="29787"/>
                          <a14:backgroundMark x1="52523" y1="30496" x2="52523" y2="30496"/>
                          <a14:backgroundMark x1="52982" y1="28605" x2="52982" y2="28605"/>
                          <a14:backgroundMark x1="52523" y1="27187" x2="52523" y2="27187"/>
                          <a14:backgroundMark x1="52064" y1="25296" x2="52064" y2="25296"/>
                          <a14:backgroundMark x1="49541" y1="25296" x2="49541" y2="25296"/>
                          <a14:backgroundMark x1="48394" y1="28842" x2="48394" y2="28842"/>
                          <a14:backgroundMark x1="48394" y1="31206" x2="48394" y2="31206"/>
                          <a14:backgroundMark x1="48394" y1="35697" x2="48394" y2="35697"/>
                          <a14:backgroundMark x1="47477" y1="39007" x2="47477" y2="39007"/>
                          <a14:backgroundMark x1="47477" y1="44208" x2="47477" y2="44208"/>
                          <a14:backgroundMark x1="46560" y1="48936" x2="46560" y2="48936"/>
                          <a14:backgroundMark x1="47018" y1="55083" x2="47018" y2="55083"/>
                          <a14:backgroundMark x1="48165" y1="57920" x2="48165" y2="57920"/>
                          <a14:backgroundMark x1="47936" y1="61939" x2="47936" y2="61939"/>
                          <a14:backgroundMark x1="48394" y1="64066" x2="48394" y2="64066"/>
                          <a14:backgroundMark x1="50000" y1="29551" x2="50000" y2="29551"/>
                          <a14:backgroundMark x1="50000" y1="29787" x2="50000" y2="29787"/>
                          <a14:backgroundMark x1="50000" y1="31206" x2="50000" y2="31206"/>
                          <a14:backgroundMark x1="49771" y1="29787" x2="49771" y2="29787"/>
                          <a14:backgroundMark x1="49771" y1="29787" x2="49771" y2="29787"/>
                          <a14:backgroundMark x1="49771" y1="29551" x2="49771" y2="29551"/>
                          <a14:backgroundMark x1="49771" y1="30733" x2="49771" y2="30733"/>
                          <a14:backgroundMark x1="49771" y1="29551" x2="49771" y2="29551"/>
                          <a14:backgroundMark x1="50000" y1="29787" x2="50000" y2="29787"/>
                          <a14:backgroundMark x1="50459" y1="30496" x2="50459" y2="30496"/>
                          <a14:backgroundMark x1="50459" y1="30496" x2="50459" y2="30496"/>
                          <a14:backgroundMark x1="50459" y1="30496" x2="49541" y2="28132"/>
                          <a14:backgroundMark x1="51376" y1="31206" x2="49083" y2="30733"/>
                          <a14:backgroundMark x1="53899" y1="32624" x2="53899" y2="32624"/>
                          <a14:backgroundMark x1="53899" y1="36407" x2="53899" y2="36407"/>
                          <a14:backgroundMark x1="52523" y1="38298" x2="52523" y2="38298"/>
                          <a14:backgroundMark x1="52982" y1="41135" x2="52982" y2="41135"/>
                          <a14:backgroundMark x1="53211" y1="44208" x2="53211" y2="44208"/>
                          <a14:backgroundMark x1="53440" y1="47045" x2="53440" y2="47045"/>
                          <a14:backgroundMark x1="53440" y1="51064" x2="53440" y2="51064"/>
                          <a14:backgroundMark x1="53440" y1="53901" x2="53440" y2="53901"/>
                          <a14:backgroundMark x1="54128" y1="58156" x2="54128" y2="58156"/>
                          <a14:backgroundMark x1="54128" y1="59811" x2="54128" y2="59811"/>
                          <a14:backgroundMark x1="53211" y1="60757" x2="53211" y2="60757"/>
                          <a14:backgroundMark x1="53899" y1="61939" x2="53899" y2="61939"/>
                          <a14:backgroundMark x1="53440" y1="64066" x2="53440" y2="640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9203" y="3259243"/>
              <a:ext cx="1440413" cy="139746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36" name="Picture 12" descr="Family Icon PNG Images | Vector and PSD Files | Free Download on Pngtree">
            <a:extLst>
              <a:ext uri="{FF2B5EF4-FFF2-40B4-BE49-F238E27FC236}">
                <a16:creationId xmlns:a16="http://schemas.microsoft.com/office/drawing/2014/main" id="{EAE9D9AF-47D9-4ED7-848D-F4700816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foregroundMark x1="23056" y1="43333" x2="23056" y2="43333"/>
                        <a14:foregroundMark x1="48056" y1="26389" x2="48056" y2="26389"/>
                        <a14:foregroundMark x1="77222" y1="37222" x2="77222" y2="37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34" y="3428107"/>
            <a:ext cx="1252637" cy="12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upo 52">
            <a:extLst>
              <a:ext uri="{FF2B5EF4-FFF2-40B4-BE49-F238E27FC236}">
                <a16:creationId xmlns:a16="http://schemas.microsoft.com/office/drawing/2014/main" id="{08A93364-7355-4A22-97B3-22201FE1C984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10C6A05A-3075-459D-98BF-931500570276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56" name="Google Shape;3651;p35">
              <a:extLst>
                <a:ext uri="{FF2B5EF4-FFF2-40B4-BE49-F238E27FC236}">
                  <a16:creationId xmlns:a16="http://schemas.microsoft.com/office/drawing/2014/main" id="{6290B07F-C2D1-447F-9CF8-7FD844D078E2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65" name="Google Shape;3652;p35">
                <a:extLst>
                  <a:ext uri="{FF2B5EF4-FFF2-40B4-BE49-F238E27FC236}">
                    <a16:creationId xmlns:a16="http://schemas.microsoft.com/office/drawing/2014/main" id="{7E06DB8F-079D-4247-939B-99DC0F581B6A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6" name="Google Shape;3653;p35">
                <a:extLst>
                  <a:ext uri="{FF2B5EF4-FFF2-40B4-BE49-F238E27FC236}">
                    <a16:creationId xmlns:a16="http://schemas.microsoft.com/office/drawing/2014/main" id="{53259D10-8B6D-4602-B25A-AD86E29B138C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8" name="Google Shape;3654;p35">
              <a:extLst>
                <a:ext uri="{FF2B5EF4-FFF2-40B4-BE49-F238E27FC236}">
                  <a16:creationId xmlns:a16="http://schemas.microsoft.com/office/drawing/2014/main" id="{A4AE5ABC-58EA-4213-9A8C-420F92C7B6C4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62" name="Google Shape;3655;p35">
                <a:extLst>
                  <a:ext uri="{FF2B5EF4-FFF2-40B4-BE49-F238E27FC236}">
                    <a16:creationId xmlns:a16="http://schemas.microsoft.com/office/drawing/2014/main" id="{1B21FC89-8116-4DAE-932D-A46240A1D675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3" name="Google Shape;3656;p35">
                <a:extLst>
                  <a:ext uri="{FF2B5EF4-FFF2-40B4-BE49-F238E27FC236}">
                    <a16:creationId xmlns:a16="http://schemas.microsoft.com/office/drawing/2014/main" id="{D52E0AF8-2072-4DE2-97D7-74CFFB138BE4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4" name="Google Shape;3657;p35">
                <a:extLst>
                  <a:ext uri="{FF2B5EF4-FFF2-40B4-BE49-F238E27FC236}">
                    <a16:creationId xmlns:a16="http://schemas.microsoft.com/office/drawing/2014/main" id="{FAB3EB0D-EB20-4D82-B7E2-67A9FA5F15D7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A47024CD-2EDB-4DAA-B61B-016327ED0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F4AE7475-F42D-42D2-8C1E-384A3BC58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B96A4AA3-A2B4-437E-8715-57EB7729C550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pic>
        <p:nvPicPr>
          <p:cNvPr id="1028" name="Picture 4" descr="Cold flake ice snow snowflake winter icon - Line Christmas Icons">
            <a:extLst>
              <a:ext uri="{FF2B5EF4-FFF2-40B4-BE49-F238E27FC236}">
                <a16:creationId xmlns:a16="http://schemas.microsoft.com/office/drawing/2014/main" id="{ADEC1879-84BF-4DB0-A1C8-DB708D105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70" y="3815954"/>
            <a:ext cx="297926" cy="2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Cold flake ice snow snowflake winter icon - Line Christmas Icons">
            <a:extLst>
              <a:ext uri="{FF2B5EF4-FFF2-40B4-BE49-F238E27FC236}">
                <a16:creationId xmlns:a16="http://schemas.microsoft.com/office/drawing/2014/main" id="{E4338745-10BD-4154-A7AD-8CAAD8C7B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36" y="4058666"/>
            <a:ext cx="297926" cy="29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66">
            <a:extLst>
              <a:ext uri="{FF2B5EF4-FFF2-40B4-BE49-F238E27FC236}">
                <a16:creationId xmlns:a16="http://schemas.microsoft.com/office/drawing/2014/main" id="{6EC50454-40E3-4552-8076-EB1453E2D32C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191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ángulo 294">
            <a:extLst>
              <a:ext uri="{FF2B5EF4-FFF2-40B4-BE49-F238E27FC236}">
                <a16:creationId xmlns:a16="http://schemas.microsoft.com/office/drawing/2014/main" id="{474CB0DA-438E-49F9-A541-7A87A261813C}"/>
              </a:ext>
            </a:extLst>
          </p:cNvPr>
          <p:cNvSpPr/>
          <p:nvPr/>
        </p:nvSpPr>
        <p:spPr>
          <a:xfrm>
            <a:off x="522861" y="3391800"/>
            <a:ext cx="2863274" cy="358507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93" name="Rectángulo 292">
            <a:extLst>
              <a:ext uri="{FF2B5EF4-FFF2-40B4-BE49-F238E27FC236}">
                <a16:creationId xmlns:a16="http://schemas.microsoft.com/office/drawing/2014/main" id="{265631C6-1F96-4F0B-8D11-9BB890B2671F}"/>
              </a:ext>
            </a:extLst>
          </p:cNvPr>
          <p:cNvSpPr/>
          <p:nvPr/>
        </p:nvSpPr>
        <p:spPr>
          <a:xfrm>
            <a:off x="511135" y="2639802"/>
            <a:ext cx="2863274" cy="485557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29554" y="111378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132078" y="2042898"/>
            <a:ext cx="307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E619B"/>
                </a:solidFill>
              </a:rPr>
              <a:t>CONTINENT</a:t>
            </a:r>
            <a:endParaRPr lang="es-EC" sz="2800" b="1" dirty="0">
              <a:solidFill>
                <a:srgbClr val="1E619B"/>
              </a:solidFill>
            </a:endParaRPr>
          </a:p>
        </p:txBody>
      </p:sp>
      <p:grpSp>
        <p:nvGrpSpPr>
          <p:cNvPr id="21" name="Google Shape;2647;p34">
            <a:extLst>
              <a:ext uri="{FF2B5EF4-FFF2-40B4-BE49-F238E27FC236}">
                <a16:creationId xmlns:a16="http://schemas.microsoft.com/office/drawing/2014/main" id="{C5A5F766-163D-4243-831E-155628AD7643}"/>
              </a:ext>
            </a:extLst>
          </p:cNvPr>
          <p:cNvGrpSpPr/>
          <p:nvPr/>
        </p:nvGrpSpPr>
        <p:grpSpPr>
          <a:xfrm>
            <a:off x="3990684" y="2053123"/>
            <a:ext cx="7597344" cy="4588167"/>
            <a:chOff x="1397225" y="1410350"/>
            <a:chExt cx="4786300" cy="2774500"/>
          </a:xfrm>
        </p:grpSpPr>
        <p:grpSp>
          <p:nvGrpSpPr>
            <p:cNvPr id="24" name="Google Shape;2648;p34">
              <a:extLst>
                <a:ext uri="{FF2B5EF4-FFF2-40B4-BE49-F238E27FC236}">
                  <a16:creationId xmlns:a16="http://schemas.microsoft.com/office/drawing/2014/main" id="{59EF889C-CE8D-F547-9CCC-298798D42AC4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83" name="Google Shape;2649;p34">
                <a:extLst>
                  <a:ext uri="{FF2B5EF4-FFF2-40B4-BE49-F238E27FC236}">
                    <a16:creationId xmlns:a16="http://schemas.microsoft.com/office/drawing/2014/main" id="{6EA4ADB8-2E39-1447-AD12-5D677FD32AD4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84" name="Google Shape;2650;p34">
                <a:extLst>
                  <a:ext uri="{FF2B5EF4-FFF2-40B4-BE49-F238E27FC236}">
                    <a16:creationId xmlns:a16="http://schemas.microsoft.com/office/drawing/2014/main" id="{958D4ABD-C107-3C43-9049-19358CB90400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651;p34">
              <a:extLst>
                <a:ext uri="{FF2B5EF4-FFF2-40B4-BE49-F238E27FC236}">
                  <a16:creationId xmlns:a16="http://schemas.microsoft.com/office/drawing/2014/main" id="{8EA40894-5A95-B04B-BF7F-2EBF390D431C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75" name="Google Shape;2652;p34">
                <a:extLst>
                  <a:ext uri="{FF2B5EF4-FFF2-40B4-BE49-F238E27FC236}">
                    <a16:creationId xmlns:a16="http://schemas.microsoft.com/office/drawing/2014/main" id="{202E7AD8-A1FD-104B-A3BE-222475057DAC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76" name="Google Shape;2653;p34">
                <a:extLst>
                  <a:ext uri="{FF2B5EF4-FFF2-40B4-BE49-F238E27FC236}">
                    <a16:creationId xmlns:a16="http://schemas.microsoft.com/office/drawing/2014/main" id="{87D324DF-0A4A-BA4A-B7CB-981EC954DA6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77" name="Google Shape;2654;p34">
                  <a:extLst>
                    <a:ext uri="{FF2B5EF4-FFF2-40B4-BE49-F238E27FC236}">
                      <a16:creationId xmlns:a16="http://schemas.microsoft.com/office/drawing/2014/main" id="{07D68945-CEE4-D94D-AA29-5C8DE7304FA3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78" name="Google Shape;2655;p34">
                  <a:extLst>
                    <a:ext uri="{FF2B5EF4-FFF2-40B4-BE49-F238E27FC236}">
                      <a16:creationId xmlns:a16="http://schemas.microsoft.com/office/drawing/2014/main" id="{580DD871-253A-1F47-9909-3A9E07A59117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656;p34">
                  <a:extLst>
                    <a:ext uri="{FF2B5EF4-FFF2-40B4-BE49-F238E27FC236}">
                      <a16:creationId xmlns:a16="http://schemas.microsoft.com/office/drawing/2014/main" id="{50CB7226-E557-3D48-8B3E-6FFAA45CEAA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657;p34">
                  <a:extLst>
                    <a:ext uri="{FF2B5EF4-FFF2-40B4-BE49-F238E27FC236}">
                      <a16:creationId xmlns:a16="http://schemas.microsoft.com/office/drawing/2014/main" id="{45746140-BA7C-F644-8C2C-2C035A8890F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658;p34">
                  <a:extLst>
                    <a:ext uri="{FF2B5EF4-FFF2-40B4-BE49-F238E27FC236}">
                      <a16:creationId xmlns:a16="http://schemas.microsoft.com/office/drawing/2014/main" id="{E0DA4AA4-70D8-1841-85E6-0CC06269691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659;p34">
                  <a:extLst>
                    <a:ext uri="{FF2B5EF4-FFF2-40B4-BE49-F238E27FC236}">
                      <a16:creationId xmlns:a16="http://schemas.microsoft.com/office/drawing/2014/main" id="{C1DA3C2F-A60E-584A-B622-E4013376682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2660;p34">
              <a:extLst>
                <a:ext uri="{FF2B5EF4-FFF2-40B4-BE49-F238E27FC236}">
                  <a16:creationId xmlns:a16="http://schemas.microsoft.com/office/drawing/2014/main" id="{7FFFB9EF-EE81-CC40-9FB7-EC5D2E467CDA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73" name="Google Shape;2661;p34">
                <a:extLst>
                  <a:ext uri="{FF2B5EF4-FFF2-40B4-BE49-F238E27FC236}">
                    <a16:creationId xmlns:a16="http://schemas.microsoft.com/office/drawing/2014/main" id="{AC1947C9-0E5B-BE4B-BD20-A8749A8D92D9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74" name="Google Shape;2662;p34">
                <a:extLst>
                  <a:ext uri="{FF2B5EF4-FFF2-40B4-BE49-F238E27FC236}">
                    <a16:creationId xmlns:a16="http://schemas.microsoft.com/office/drawing/2014/main" id="{9AA7BB1E-93F9-7242-8200-61EA9870B4C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63;p34">
              <a:extLst>
                <a:ext uri="{FF2B5EF4-FFF2-40B4-BE49-F238E27FC236}">
                  <a16:creationId xmlns:a16="http://schemas.microsoft.com/office/drawing/2014/main" id="{F96E82B8-2C24-1942-8FFF-76EF1EF32C3F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67" name="Google Shape;2664;p34">
                <a:extLst>
                  <a:ext uri="{FF2B5EF4-FFF2-40B4-BE49-F238E27FC236}">
                    <a16:creationId xmlns:a16="http://schemas.microsoft.com/office/drawing/2014/main" id="{4AFFD225-712C-724C-9C81-C812D275DB62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8" name="Google Shape;2665;p34">
                <a:extLst>
                  <a:ext uri="{FF2B5EF4-FFF2-40B4-BE49-F238E27FC236}">
                    <a16:creationId xmlns:a16="http://schemas.microsoft.com/office/drawing/2014/main" id="{D4B39D9A-6614-294E-8212-FE735E22B79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66;p34">
                <a:extLst>
                  <a:ext uri="{FF2B5EF4-FFF2-40B4-BE49-F238E27FC236}">
                    <a16:creationId xmlns:a16="http://schemas.microsoft.com/office/drawing/2014/main" id="{F89BAB3B-C024-3343-BA5D-DCF8CC5B92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667;p34">
                <a:extLst>
                  <a:ext uri="{FF2B5EF4-FFF2-40B4-BE49-F238E27FC236}">
                    <a16:creationId xmlns:a16="http://schemas.microsoft.com/office/drawing/2014/main" id="{855DE83A-58A8-5047-8865-FD9295B7BF6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668;p34">
                <a:extLst>
                  <a:ext uri="{FF2B5EF4-FFF2-40B4-BE49-F238E27FC236}">
                    <a16:creationId xmlns:a16="http://schemas.microsoft.com/office/drawing/2014/main" id="{9FCF4101-CD9E-5C46-AFEE-B29EDFF25076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669;p34">
                <a:extLst>
                  <a:ext uri="{FF2B5EF4-FFF2-40B4-BE49-F238E27FC236}">
                    <a16:creationId xmlns:a16="http://schemas.microsoft.com/office/drawing/2014/main" id="{0F48103D-6026-4A44-B9CB-E25C798CB98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70;p34">
              <a:extLst>
                <a:ext uri="{FF2B5EF4-FFF2-40B4-BE49-F238E27FC236}">
                  <a16:creationId xmlns:a16="http://schemas.microsoft.com/office/drawing/2014/main" id="{3F5A6D55-25BB-564D-8B3A-CF124ECB566E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65" name="Google Shape;2671;p34">
                <a:extLst>
                  <a:ext uri="{FF2B5EF4-FFF2-40B4-BE49-F238E27FC236}">
                    <a16:creationId xmlns:a16="http://schemas.microsoft.com/office/drawing/2014/main" id="{30C97358-05BF-A94A-897D-E423B748FFD8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72;p34">
                <a:extLst>
                  <a:ext uri="{FF2B5EF4-FFF2-40B4-BE49-F238E27FC236}">
                    <a16:creationId xmlns:a16="http://schemas.microsoft.com/office/drawing/2014/main" id="{B79E3BD8-087D-F64D-BE48-D748664CFD0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" name="Google Shape;2673;p34">
              <a:extLst>
                <a:ext uri="{FF2B5EF4-FFF2-40B4-BE49-F238E27FC236}">
                  <a16:creationId xmlns:a16="http://schemas.microsoft.com/office/drawing/2014/main" id="{98AE5FFA-9FAA-5A43-A4C1-6680AEDA62D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62" name="Google Shape;2674;p34">
                <a:extLst>
                  <a:ext uri="{FF2B5EF4-FFF2-40B4-BE49-F238E27FC236}">
                    <a16:creationId xmlns:a16="http://schemas.microsoft.com/office/drawing/2014/main" id="{EA61142F-EDF6-E241-BC0F-64E9C075799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75;p34">
                <a:extLst>
                  <a:ext uri="{FF2B5EF4-FFF2-40B4-BE49-F238E27FC236}">
                    <a16:creationId xmlns:a16="http://schemas.microsoft.com/office/drawing/2014/main" id="{EA17FA15-3F8B-384C-9D7C-6A91BE47DE5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4" name="Google Shape;2676;p34">
                <a:extLst>
                  <a:ext uri="{FF2B5EF4-FFF2-40B4-BE49-F238E27FC236}">
                    <a16:creationId xmlns:a16="http://schemas.microsoft.com/office/drawing/2014/main" id="{361E409B-F8B8-EB4C-A141-FB3A42C469A0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2" name="Google Shape;2677;p34">
              <a:extLst>
                <a:ext uri="{FF2B5EF4-FFF2-40B4-BE49-F238E27FC236}">
                  <a16:creationId xmlns:a16="http://schemas.microsoft.com/office/drawing/2014/main" id="{4A59BD8A-2B30-294D-AF73-EA38CB6E4312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60" name="Google Shape;2678;p34">
                <a:extLst>
                  <a:ext uri="{FF2B5EF4-FFF2-40B4-BE49-F238E27FC236}">
                    <a16:creationId xmlns:a16="http://schemas.microsoft.com/office/drawing/2014/main" id="{EC682E98-C2A2-5348-8A1B-C4B20FDD2E7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79;p34">
                <a:extLst>
                  <a:ext uri="{FF2B5EF4-FFF2-40B4-BE49-F238E27FC236}">
                    <a16:creationId xmlns:a16="http://schemas.microsoft.com/office/drawing/2014/main" id="{11A593F3-59DF-4D49-950A-A0F857CE994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3" name="Google Shape;2680;p34">
              <a:extLst>
                <a:ext uri="{FF2B5EF4-FFF2-40B4-BE49-F238E27FC236}">
                  <a16:creationId xmlns:a16="http://schemas.microsoft.com/office/drawing/2014/main" id="{6303098C-D404-6244-A083-4CB0B2FE8AF7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58" name="Google Shape;2681;p34">
                <a:extLst>
                  <a:ext uri="{FF2B5EF4-FFF2-40B4-BE49-F238E27FC236}">
                    <a16:creationId xmlns:a16="http://schemas.microsoft.com/office/drawing/2014/main" id="{0A14CC31-A86C-D346-BC97-5102AA128DEF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9" name="Google Shape;2682;p34">
                <a:extLst>
                  <a:ext uri="{FF2B5EF4-FFF2-40B4-BE49-F238E27FC236}">
                    <a16:creationId xmlns:a16="http://schemas.microsoft.com/office/drawing/2014/main" id="{1CBF984F-A51A-6847-B01A-741516901679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83;p34">
              <a:extLst>
                <a:ext uri="{FF2B5EF4-FFF2-40B4-BE49-F238E27FC236}">
                  <a16:creationId xmlns:a16="http://schemas.microsoft.com/office/drawing/2014/main" id="{7D65CBB1-5BA9-FF48-9021-9AEE4918A822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</p:grpSpPr>
          <p:sp>
            <p:nvSpPr>
              <p:cNvPr id="254" name="Google Shape;2684;p34">
                <a:extLst>
                  <a:ext uri="{FF2B5EF4-FFF2-40B4-BE49-F238E27FC236}">
                    <a16:creationId xmlns:a16="http://schemas.microsoft.com/office/drawing/2014/main" id="{9C85651B-59B1-8B4D-9EA7-A0CD271BAD49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55" name="Google Shape;2685;p34">
                <a:extLst>
                  <a:ext uri="{FF2B5EF4-FFF2-40B4-BE49-F238E27FC236}">
                    <a16:creationId xmlns:a16="http://schemas.microsoft.com/office/drawing/2014/main" id="{5A4F6A5B-0066-D647-AB0B-966382B7089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256" name="Google Shape;2686;p34">
                  <a:extLst>
                    <a:ext uri="{FF2B5EF4-FFF2-40B4-BE49-F238E27FC236}">
                      <a16:creationId xmlns:a16="http://schemas.microsoft.com/office/drawing/2014/main" id="{242B0134-9488-9048-9D93-B7680284324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687;p34">
                  <a:extLst>
                    <a:ext uri="{FF2B5EF4-FFF2-40B4-BE49-F238E27FC236}">
                      <a16:creationId xmlns:a16="http://schemas.microsoft.com/office/drawing/2014/main" id="{1F730966-D869-A740-88BF-594633ADE05B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688;p34">
              <a:extLst>
                <a:ext uri="{FF2B5EF4-FFF2-40B4-BE49-F238E27FC236}">
                  <a16:creationId xmlns:a16="http://schemas.microsoft.com/office/drawing/2014/main" id="{2CC4B147-C79E-044C-94BB-C3DF421AC74B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52" name="Google Shape;2689;p34">
                <a:extLst>
                  <a:ext uri="{FF2B5EF4-FFF2-40B4-BE49-F238E27FC236}">
                    <a16:creationId xmlns:a16="http://schemas.microsoft.com/office/drawing/2014/main" id="{EE586FFF-2D17-4342-B160-CF99BC6F510D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3" name="Google Shape;2690;p34">
                <a:extLst>
                  <a:ext uri="{FF2B5EF4-FFF2-40B4-BE49-F238E27FC236}">
                    <a16:creationId xmlns:a16="http://schemas.microsoft.com/office/drawing/2014/main" id="{A8F194D6-9E6A-CA47-B1FE-91F5C58C4406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91;p34">
              <a:extLst>
                <a:ext uri="{FF2B5EF4-FFF2-40B4-BE49-F238E27FC236}">
                  <a16:creationId xmlns:a16="http://schemas.microsoft.com/office/drawing/2014/main" id="{EE552356-01C8-E54B-8F6C-94259DE8E0D5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50" name="Google Shape;2692;p34">
                <a:extLst>
                  <a:ext uri="{FF2B5EF4-FFF2-40B4-BE49-F238E27FC236}">
                    <a16:creationId xmlns:a16="http://schemas.microsoft.com/office/drawing/2014/main" id="{A2FB9312-B767-9444-952C-1A1957C43DBD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1" name="Google Shape;2693;p34">
                <a:extLst>
                  <a:ext uri="{FF2B5EF4-FFF2-40B4-BE49-F238E27FC236}">
                    <a16:creationId xmlns:a16="http://schemas.microsoft.com/office/drawing/2014/main" id="{43DAA602-2267-D845-A592-FDA62D285644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94;p34">
              <a:extLst>
                <a:ext uri="{FF2B5EF4-FFF2-40B4-BE49-F238E27FC236}">
                  <a16:creationId xmlns:a16="http://schemas.microsoft.com/office/drawing/2014/main" id="{5816371A-B2BB-D249-A78D-EB6C9705410C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48" name="Google Shape;2695;p34">
                <a:extLst>
                  <a:ext uri="{FF2B5EF4-FFF2-40B4-BE49-F238E27FC236}">
                    <a16:creationId xmlns:a16="http://schemas.microsoft.com/office/drawing/2014/main" id="{5E4E61B7-4B78-1941-A042-D9E1881A5153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49" name="Google Shape;2696;p34">
                <a:extLst>
                  <a:ext uri="{FF2B5EF4-FFF2-40B4-BE49-F238E27FC236}">
                    <a16:creationId xmlns:a16="http://schemas.microsoft.com/office/drawing/2014/main" id="{E38464A9-2ABD-3742-81F9-60E93C12DE9A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2697;p34">
              <a:extLst>
                <a:ext uri="{FF2B5EF4-FFF2-40B4-BE49-F238E27FC236}">
                  <a16:creationId xmlns:a16="http://schemas.microsoft.com/office/drawing/2014/main" id="{06DD95D0-E43B-6743-B7ED-7132D797153C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98;p34">
              <a:extLst>
                <a:ext uri="{FF2B5EF4-FFF2-40B4-BE49-F238E27FC236}">
                  <a16:creationId xmlns:a16="http://schemas.microsoft.com/office/drawing/2014/main" id="{234323F4-E3D4-2748-8862-C3AC0B5E67DD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99;p34">
              <a:extLst>
                <a:ext uri="{FF2B5EF4-FFF2-40B4-BE49-F238E27FC236}">
                  <a16:creationId xmlns:a16="http://schemas.microsoft.com/office/drawing/2014/main" id="{CA146F3D-654B-9D47-9144-1C97AE9606D7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700;p34">
              <a:extLst>
                <a:ext uri="{FF2B5EF4-FFF2-40B4-BE49-F238E27FC236}">
                  <a16:creationId xmlns:a16="http://schemas.microsoft.com/office/drawing/2014/main" id="{C14C6058-9B11-884C-8814-ACEEEAC9D869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2" name="Google Shape;2701;p34">
                <a:extLst>
                  <a:ext uri="{FF2B5EF4-FFF2-40B4-BE49-F238E27FC236}">
                    <a16:creationId xmlns:a16="http://schemas.microsoft.com/office/drawing/2014/main" id="{1FF86E0D-1D9A-704F-91AC-7792432044E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702;p34">
                <a:extLst>
                  <a:ext uri="{FF2B5EF4-FFF2-40B4-BE49-F238E27FC236}">
                    <a16:creationId xmlns:a16="http://schemas.microsoft.com/office/drawing/2014/main" id="{9664ADC4-BFEF-BF47-9188-9A7844CAD3B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703;p34">
                <a:extLst>
                  <a:ext uri="{FF2B5EF4-FFF2-40B4-BE49-F238E27FC236}">
                    <a16:creationId xmlns:a16="http://schemas.microsoft.com/office/drawing/2014/main" id="{9ED261DB-B9C0-8543-A278-D020E93F706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704;p34">
                <a:extLst>
                  <a:ext uri="{FF2B5EF4-FFF2-40B4-BE49-F238E27FC236}">
                    <a16:creationId xmlns:a16="http://schemas.microsoft.com/office/drawing/2014/main" id="{C1B083CC-0CA0-D44B-818D-AF62E13EA49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705;p34">
                <a:extLst>
                  <a:ext uri="{FF2B5EF4-FFF2-40B4-BE49-F238E27FC236}">
                    <a16:creationId xmlns:a16="http://schemas.microsoft.com/office/drawing/2014/main" id="{EEE63852-4542-7742-B69B-52905EC3F4DC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706;p34">
                <a:extLst>
                  <a:ext uri="{FF2B5EF4-FFF2-40B4-BE49-F238E27FC236}">
                    <a16:creationId xmlns:a16="http://schemas.microsoft.com/office/drawing/2014/main" id="{366B63D3-F623-854B-AB83-BE170EF7CDE3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707;p34">
                <a:extLst>
                  <a:ext uri="{FF2B5EF4-FFF2-40B4-BE49-F238E27FC236}">
                    <a16:creationId xmlns:a16="http://schemas.microsoft.com/office/drawing/2014/main" id="{08301EEB-54B1-0A42-9E14-065A99C78B0B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708;p34">
                <a:extLst>
                  <a:ext uri="{FF2B5EF4-FFF2-40B4-BE49-F238E27FC236}">
                    <a16:creationId xmlns:a16="http://schemas.microsoft.com/office/drawing/2014/main" id="{F92DB502-0C09-7448-82A5-472DA3464BC0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709;p34">
                <a:extLst>
                  <a:ext uri="{FF2B5EF4-FFF2-40B4-BE49-F238E27FC236}">
                    <a16:creationId xmlns:a16="http://schemas.microsoft.com/office/drawing/2014/main" id="{2E249D9C-1834-094F-AA75-EACC291E33D6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710;p34">
                <a:extLst>
                  <a:ext uri="{FF2B5EF4-FFF2-40B4-BE49-F238E27FC236}">
                    <a16:creationId xmlns:a16="http://schemas.microsoft.com/office/drawing/2014/main" id="{66BE6962-07F1-7F44-83DE-F3A555D8E8CF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711;p34">
                <a:extLst>
                  <a:ext uri="{FF2B5EF4-FFF2-40B4-BE49-F238E27FC236}">
                    <a16:creationId xmlns:a16="http://schemas.microsoft.com/office/drawing/2014/main" id="{CBDC3AF9-A7DB-4242-965D-2ACDB5CD2A64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712;p34">
                <a:extLst>
                  <a:ext uri="{FF2B5EF4-FFF2-40B4-BE49-F238E27FC236}">
                    <a16:creationId xmlns:a16="http://schemas.microsoft.com/office/drawing/2014/main" id="{B0827952-290B-CF45-97AD-9194D08BADF2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713;p34">
                <a:extLst>
                  <a:ext uri="{FF2B5EF4-FFF2-40B4-BE49-F238E27FC236}">
                    <a16:creationId xmlns:a16="http://schemas.microsoft.com/office/drawing/2014/main" id="{7892F305-04EB-E24E-B4F0-5EF66E18F7F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714;p34">
                <a:extLst>
                  <a:ext uri="{FF2B5EF4-FFF2-40B4-BE49-F238E27FC236}">
                    <a16:creationId xmlns:a16="http://schemas.microsoft.com/office/drawing/2014/main" id="{912D9FBB-4356-F54C-B75A-05F21DC6CD8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715;p34">
                <a:extLst>
                  <a:ext uri="{FF2B5EF4-FFF2-40B4-BE49-F238E27FC236}">
                    <a16:creationId xmlns:a16="http://schemas.microsoft.com/office/drawing/2014/main" id="{685DB13B-0674-4046-87C0-D48616228A39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716;p34">
                <a:extLst>
                  <a:ext uri="{FF2B5EF4-FFF2-40B4-BE49-F238E27FC236}">
                    <a16:creationId xmlns:a16="http://schemas.microsoft.com/office/drawing/2014/main" id="{C831850D-8634-CC45-BBD9-EC3D8B78C9E9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2717;p34">
              <a:extLst>
                <a:ext uri="{FF2B5EF4-FFF2-40B4-BE49-F238E27FC236}">
                  <a16:creationId xmlns:a16="http://schemas.microsoft.com/office/drawing/2014/main" id="{D2647BCD-AD75-9D4B-A935-7EA2F84F409D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8;p34">
              <a:extLst>
                <a:ext uri="{FF2B5EF4-FFF2-40B4-BE49-F238E27FC236}">
                  <a16:creationId xmlns:a16="http://schemas.microsoft.com/office/drawing/2014/main" id="{4DA60858-BF09-9649-B479-C170BE929A05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9;p34">
              <a:extLst>
                <a:ext uri="{FF2B5EF4-FFF2-40B4-BE49-F238E27FC236}">
                  <a16:creationId xmlns:a16="http://schemas.microsoft.com/office/drawing/2014/main" id="{C92EF8E4-E33E-4743-B4E6-40B141922EBE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0;p34">
              <a:extLst>
                <a:ext uri="{FF2B5EF4-FFF2-40B4-BE49-F238E27FC236}">
                  <a16:creationId xmlns:a16="http://schemas.microsoft.com/office/drawing/2014/main" id="{EB704C44-70D7-FE42-B7DA-1941B9A02511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1;p34">
              <a:extLst>
                <a:ext uri="{FF2B5EF4-FFF2-40B4-BE49-F238E27FC236}">
                  <a16:creationId xmlns:a16="http://schemas.microsoft.com/office/drawing/2014/main" id="{67F18440-F4CE-ED4A-AFD5-31623E30BE17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2;p34">
              <a:extLst>
                <a:ext uri="{FF2B5EF4-FFF2-40B4-BE49-F238E27FC236}">
                  <a16:creationId xmlns:a16="http://schemas.microsoft.com/office/drawing/2014/main" id="{F683A778-6313-2A4C-A25D-3408DAA4D3F0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3;p34">
              <a:extLst>
                <a:ext uri="{FF2B5EF4-FFF2-40B4-BE49-F238E27FC236}">
                  <a16:creationId xmlns:a16="http://schemas.microsoft.com/office/drawing/2014/main" id="{662A115B-0925-9E47-A0D7-97585C79B865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4;p34">
              <a:extLst>
                <a:ext uri="{FF2B5EF4-FFF2-40B4-BE49-F238E27FC236}">
                  <a16:creationId xmlns:a16="http://schemas.microsoft.com/office/drawing/2014/main" id="{CF355802-D4ED-7848-8E99-F776CA9BDC85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5;p34">
              <a:extLst>
                <a:ext uri="{FF2B5EF4-FFF2-40B4-BE49-F238E27FC236}">
                  <a16:creationId xmlns:a16="http://schemas.microsoft.com/office/drawing/2014/main" id="{D701FDC0-D751-D645-9B93-054020ED9177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6;p34">
              <a:extLst>
                <a:ext uri="{FF2B5EF4-FFF2-40B4-BE49-F238E27FC236}">
                  <a16:creationId xmlns:a16="http://schemas.microsoft.com/office/drawing/2014/main" id="{219AA558-ECDA-564D-8FD6-E46DD8F7FBB1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7;p34">
              <a:extLst>
                <a:ext uri="{FF2B5EF4-FFF2-40B4-BE49-F238E27FC236}">
                  <a16:creationId xmlns:a16="http://schemas.microsoft.com/office/drawing/2014/main" id="{100B5979-0023-7B46-90A3-B7D6D1C01E08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8;p34">
              <a:extLst>
                <a:ext uri="{FF2B5EF4-FFF2-40B4-BE49-F238E27FC236}">
                  <a16:creationId xmlns:a16="http://schemas.microsoft.com/office/drawing/2014/main" id="{51F3676A-8A27-614D-A9BC-0D096314D11F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9;p34">
              <a:extLst>
                <a:ext uri="{FF2B5EF4-FFF2-40B4-BE49-F238E27FC236}">
                  <a16:creationId xmlns:a16="http://schemas.microsoft.com/office/drawing/2014/main" id="{9E07C4FD-2811-4F44-A801-79ADF561DFA2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0;p34">
              <a:extLst>
                <a:ext uri="{FF2B5EF4-FFF2-40B4-BE49-F238E27FC236}">
                  <a16:creationId xmlns:a16="http://schemas.microsoft.com/office/drawing/2014/main" id="{2305CABD-BB24-FC41-82A2-07865A63A6C3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1;p34">
              <a:extLst>
                <a:ext uri="{FF2B5EF4-FFF2-40B4-BE49-F238E27FC236}">
                  <a16:creationId xmlns:a16="http://schemas.microsoft.com/office/drawing/2014/main" id="{6146FB3E-E02B-854E-81E4-367C738A0D52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2;p34">
              <a:extLst>
                <a:ext uri="{FF2B5EF4-FFF2-40B4-BE49-F238E27FC236}">
                  <a16:creationId xmlns:a16="http://schemas.microsoft.com/office/drawing/2014/main" id="{4A88BC02-EDB4-9042-AF65-27B101BAB36D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3;p34">
              <a:extLst>
                <a:ext uri="{FF2B5EF4-FFF2-40B4-BE49-F238E27FC236}">
                  <a16:creationId xmlns:a16="http://schemas.microsoft.com/office/drawing/2014/main" id="{EDA1D341-39AB-BA49-AD54-4041A005953B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4;p34">
              <a:extLst>
                <a:ext uri="{FF2B5EF4-FFF2-40B4-BE49-F238E27FC236}">
                  <a16:creationId xmlns:a16="http://schemas.microsoft.com/office/drawing/2014/main" id="{58B64F47-5DC7-F846-9BA3-522D5984ACA4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5;p34">
              <a:extLst>
                <a:ext uri="{FF2B5EF4-FFF2-40B4-BE49-F238E27FC236}">
                  <a16:creationId xmlns:a16="http://schemas.microsoft.com/office/drawing/2014/main" id="{C3613238-6056-894C-8240-8676820220C1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6;p34">
              <a:extLst>
                <a:ext uri="{FF2B5EF4-FFF2-40B4-BE49-F238E27FC236}">
                  <a16:creationId xmlns:a16="http://schemas.microsoft.com/office/drawing/2014/main" id="{7DECD507-7276-1A49-94B6-7D4D79E240C0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7;p34">
              <a:extLst>
                <a:ext uri="{FF2B5EF4-FFF2-40B4-BE49-F238E27FC236}">
                  <a16:creationId xmlns:a16="http://schemas.microsoft.com/office/drawing/2014/main" id="{A7A41754-1A3B-FC48-B78A-A4690258D8E7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8;p34">
              <a:extLst>
                <a:ext uri="{FF2B5EF4-FFF2-40B4-BE49-F238E27FC236}">
                  <a16:creationId xmlns:a16="http://schemas.microsoft.com/office/drawing/2014/main" id="{D0329384-E65B-4243-AF25-D06188343BDA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739;p34">
              <a:extLst>
                <a:ext uri="{FF2B5EF4-FFF2-40B4-BE49-F238E27FC236}">
                  <a16:creationId xmlns:a16="http://schemas.microsoft.com/office/drawing/2014/main" id="{970D8575-11C6-614D-8C2C-86BDA64580EF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30" name="Google Shape;2740;p34">
                <a:extLst>
                  <a:ext uri="{FF2B5EF4-FFF2-40B4-BE49-F238E27FC236}">
                    <a16:creationId xmlns:a16="http://schemas.microsoft.com/office/drawing/2014/main" id="{7C924BDB-2E4B-B746-9EC8-24FDC32BBB6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741;p34">
                <a:extLst>
                  <a:ext uri="{FF2B5EF4-FFF2-40B4-BE49-F238E27FC236}">
                    <a16:creationId xmlns:a16="http://schemas.microsoft.com/office/drawing/2014/main" id="{9A46DB69-1DC0-E148-B222-7E429B37525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742;p34">
              <a:extLst>
                <a:ext uri="{FF2B5EF4-FFF2-40B4-BE49-F238E27FC236}">
                  <a16:creationId xmlns:a16="http://schemas.microsoft.com/office/drawing/2014/main" id="{CD051B1C-E524-D440-8135-D77029DFEC3E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743;p34">
              <a:extLst>
                <a:ext uri="{FF2B5EF4-FFF2-40B4-BE49-F238E27FC236}">
                  <a16:creationId xmlns:a16="http://schemas.microsoft.com/office/drawing/2014/main" id="{26956B4E-A441-214C-B0B8-50978DDD2787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26" name="Google Shape;2744;p34">
                <a:extLst>
                  <a:ext uri="{FF2B5EF4-FFF2-40B4-BE49-F238E27FC236}">
                    <a16:creationId xmlns:a16="http://schemas.microsoft.com/office/drawing/2014/main" id="{D0CCC8BF-AB9B-AA42-90D3-E1DB4E8AA458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745;p34">
                <a:extLst>
                  <a:ext uri="{FF2B5EF4-FFF2-40B4-BE49-F238E27FC236}">
                    <a16:creationId xmlns:a16="http://schemas.microsoft.com/office/drawing/2014/main" id="{00F37E69-E262-F247-AB4E-5448260DA372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746;p34">
                <a:extLst>
                  <a:ext uri="{FF2B5EF4-FFF2-40B4-BE49-F238E27FC236}">
                    <a16:creationId xmlns:a16="http://schemas.microsoft.com/office/drawing/2014/main" id="{A73347F5-0645-534D-BF29-B970307EA6D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747;p34">
                <a:extLst>
                  <a:ext uri="{FF2B5EF4-FFF2-40B4-BE49-F238E27FC236}">
                    <a16:creationId xmlns:a16="http://schemas.microsoft.com/office/drawing/2014/main" id="{78AAA8BA-6EE9-164F-AE55-F3C3B708A9D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748;p34">
              <a:extLst>
                <a:ext uri="{FF2B5EF4-FFF2-40B4-BE49-F238E27FC236}">
                  <a16:creationId xmlns:a16="http://schemas.microsoft.com/office/drawing/2014/main" id="{5316C737-9C63-8B4B-90D3-0405E383C608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9;p34">
              <a:extLst>
                <a:ext uri="{FF2B5EF4-FFF2-40B4-BE49-F238E27FC236}">
                  <a16:creationId xmlns:a16="http://schemas.microsoft.com/office/drawing/2014/main" id="{C058F0F5-02BA-BF43-A124-3E7155329CBA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0;p34">
              <a:extLst>
                <a:ext uri="{FF2B5EF4-FFF2-40B4-BE49-F238E27FC236}">
                  <a16:creationId xmlns:a16="http://schemas.microsoft.com/office/drawing/2014/main" id="{8699003E-534B-2B43-8E0B-A66EF75A9CF4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1;p34">
              <a:extLst>
                <a:ext uri="{FF2B5EF4-FFF2-40B4-BE49-F238E27FC236}">
                  <a16:creationId xmlns:a16="http://schemas.microsoft.com/office/drawing/2014/main" id="{3757ECB3-CB94-A943-BD27-8635E9017D5F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2;p34">
              <a:extLst>
                <a:ext uri="{FF2B5EF4-FFF2-40B4-BE49-F238E27FC236}">
                  <a16:creationId xmlns:a16="http://schemas.microsoft.com/office/drawing/2014/main" id="{24D3EF58-CC43-D441-82D5-BB109870145F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3;p34">
              <a:extLst>
                <a:ext uri="{FF2B5EF4-FFF2-40B4-BE49-F238E27FC236}">
                  <a16:creationId xmlns:a16="http://schemas.microsoft.com/office/drawing/2014/main" id="{43535CE6-D4CC-D740-A5E5-0D82272E1838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4;p34">
              <a:extLst>
                <a:ext uri="{FF2B5EF4-FFF2-40B4-BE49-F238E27FC236}">
                  <a16:creationId xmlns:a16="http://schemas.microsoft.com/office/drawing/2014/main" id="{0FD6BFA7-25F0-A742-A67E-E601F99DD9C3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2755;p34">
              <a:extLst>
                <a:ext uri="{FF2B5EF4-FFF2-40B4-BE49-F238E27FC236}">
                  <a16:creationId xmlns:a16="http://schemas.microsoft.com/office/drawing/2014/main" id="{FF6EBE7D-5E26-654A-8777-C8C827AABDF7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22" name="Google Shape;2756;p34">
                <a:extLst>
                  <a:ext uri="{FF2B5EF4-FFF2-40B4-BE49-F238E27FC236}">
                    <a16:creationId xmlns:a16="http://schemas.microsoft.com/office/drawing/2014/main" id="{2CA5EB26-D329-2C43-9A5B-A6BE29933F49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757;p34">
                <a:extLst>
                  <a:ext uri="{FF2B5EF4-FFF2-40B4-BE49-F238E27FC236}">
                    <a16:creationId xmlns:a16="http://schemas.microsoft.com/office/drawing/2014/main" id="{23D0FA15-3CE7-484B-A90E-56D4AB6814C2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758;p34">
                <a:extLst>
                  <a:ext uri="{FF2B5EF4-FFF2-40B4-BE49-F238E27FC236}">
                    <a16:creationId xmlns:a16="http://schemas.microsoft.com/office/drawing/2014/main" id="{E15A7CF9-41D6-DA4A-B46B-362C1557DC32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759;p34">
                <a:extLst>
                  <a:ext uri="{FF2B5EF4-FFF2-40B4-BE49-F238E27FC236}">
                    <a16:creationId xmlns:a16="http://schemas.microsoft.com/office/drawing/2014/main" id="{728E1EE4-FB3E-4F45-83A5-63210443905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2760;p34">
              <a:extLst>
                <a:ext uri="{FF2B5EF4-FFF2-40B4-BE49-F238E27FC236}">
                  <a16:creationId xmlns:a16="http://schemas.microsoft.com/office/drawing/2014/main" id="{BCE6E31C-59EE-BD44-ADB4-7978735E7AD7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34">
              <a:extLst>
                <a:ext uri="{FF2B5EF4-FFF2-40B4-BE49-F238E27FC236}">
                  <a16:creationId xmlns:a16="http://schemas.microsoft.com/office/drawing/2014/main" id="{1429312D-35E1-3340-9468-FF5C106AD28D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34">
              <a:extLst>
                <a:ext uri="{FF2B5EF4-FFF2-40B4-BE49-F238E27FC236}">
                  <a16:creationId xmlns:a16="http://schemas.microsoft.com/office/drawing/2014/main" id="{C74D2F3E-4D81-F546-BF5D-1C2C31BFBD95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34">
              <a:extLst>
                <a:ext uri="{FF2B5EF4-FFF2-40B4-BE49-F238E27FC236}">
                  <a16:creationId xmlns:a16="http://schemas.microsoft.com/office/drawing/2014/main" id="{01060E96-CF5D-6E48-9BFB-AB20378106DF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34">
              <a:extLst>
                <a:ext uri="{FF2B5EF4-FFF2-40B4-BE49-F238E27FC236}">
                  <a16:creationId xmlns:a16="http://schemas.microsoft.com/office/drawing/2014/main" id="{67A20FD3-A5F2-E344-B021-B6AE1E6DBDAA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34">
              <a:extLst>
                <a:ext uri="{FF2B5EF4-FFF2-40B4-BE49-F238E27FC236}">
                  <a16:creationId xmlns:a16="http://schemas.microsoft.com/office/drawing/2014/main" id="{768A3BDF-BB58-494B-8635-034BF0B3E816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34">
              <a:extLst>
                <a:ext uri="{FF2B5EF4-FFF2-40B4-BE49-F238E27FC236}">
                  <a16:creationId xmlns:a16="http://schemas.microsoft.com/office/drawing/2014/main" id="{2C2A3242-D2AE-E249-BA5F-29428A68FC95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34">
              <a:extLst>
                <a:ext uri="{FF2B5EF4-FFF2-40B4-BE49-F238E27FC236}">
                  <a16:creationId xmlns:a16="http://schemas.microsoft.com/office/drawing/2014/main" id="{C6F53AD8-CCD6-8849-A96B-DF0E31A8DDD0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34">
              <a:extLst>
                <a:ext uri="{FF2B5EF4-FFF2-40B4-BE49-F238E27FC236}">
                  <a16:creationId xmlns:a16="http://schemas.microsoft.com/office/drawing/2014/main" id="{507776AC-2A29-334A-B744-32118B938E50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34">
              <a:extLst>
                <a:ext uri="{FF2B5EF4-FFF2-40B4-BE49-F238E27FC236}">
                  <a16:creationId xmlns:a16="http://schemas.microsoft.com/office/drawing/2014/main" id="{01C966E2-CB4C-1F45-A8DC-0028EACA11BF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34">
              <a:extLst>
                <a:ext uri="{FF2B5EF4-FFF2-40B4-BE49-F238E27FC236}">
                  <a16:creationId xmlns:a16="http://schemas.microsoft.com/office/drawing/2014/main" id="{F9312AEC-6E3C-3C45-AFA6-A1F0C10EBDAF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34">
              <a:extLst>
                <a:ext uri="{FF2B5EF4-FFF2-40B4-BE49-F238E27FC236}">
                  <a16:creationId xmlns:a16="http://schemas.microsoft.com/office/drawing/2014/main" id="{F8BA92BE-E056-7043-8761-140A65AAF6D0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34">
              <a:extLst>
                <a:ext uri="{FF2B5EF4-FFF2-40B4-BE49-F238E27FC236}">
                  <a16:creationId xmlns:a16="http://schemas.microsoft.com/office/drawing/2014/main" id="{C4342240-498D-C141-A464-00D95D020C47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34">
              <a:extLst>
                <a:ext uri="{FF2B5EF4-FFF2-40B4-BE49-F238E27FC236}">
                  <a16:creationId xmlns:a16="http://schemas.microsoft.com/office/drawing/2014/main" id="{455A4B7D-70B3-7042-B2FC-5D20BFE56E7F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34">
              <a:extLst>
                <a:ext uri="{FF2B5EF4-FFF2-40B4-BE49-F238E27FC236}">
                  <a16:creationId xmlns:a16="http://schemas.microsoft.com/office/drawing/2014/main" id="{762BEC40-79C9-5F43-98CA-50DA6BCE7FCE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34">
              <a:extLst>
                <a:ext uri="{FF2B5EF4-FFF2-40B4-BE49-F238E27FC236}">
                  <a16:creationId xmlns:a16="http://schemas.microsoft.com/office/drawing/2014/main" id="{4A0E0F1D-013D-664F-8DBF-20C80F23DAAB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34">
              <a:extLst>
                <a:ext uri="{FF2B5EF4-FFF2-40B4-BE49-F238E27FC236}">
                  <a16:creationId xmlns:a16="http://schemas.microsoft.com/office/drawing/2014/main" id="{41FE6E4C-0AF9-2945-88D4-84C6165EE19E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34">
              <a:extLst>
                <a:ext uri="{FF2B5EF4-FFF2-40B4-BE49-F238E27FC236}">
                  <a16:creationId xmlns:a16="http://schemas.microsoft.com/office/drawing/2014/main" id="{869DFFAF-75A5-AC43-9516-CF813329DBE6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34">
              <a:extLst>
                <a:ext uri="{FF2B5EF4-FFF2-40B4-BE49-F238E27FC236}">
                  <a16:creationId xmlns:a16="http://schemas.microsoft.com/office/drawing/2014/main" id="{AF9874BC-69DC-724E-9B6E-3BB9A3044571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34">
              <a:extLst>
                <a:ext uri="{FF2B5EF4-FFF2-40B4-BE49-F238E27FC236}">
                  <a16:creationId xmlns:a16="http://schemas.microsoft.com/office/drawing/2014/main" id="{4901D226-2FB2-6446-8605-332038002A4A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34">
              <a:extLst>
                <a:ext uri="{FF2B5EF4-FFF2-40B4-BE49-F238E27FC236}">
                  <a16:creationId xmlns:a16="http://schemas.microsoft.com/office/drawing/2014/main" id="{9F73C1DB-4168-8D4A-B313-9E90781D3C5E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34">
              <a:extLst>
                <a:ext uri="{FF2B5EF4-FFF2-40B4-BE49-F238E27FC236}">
                  <a16:creationId xmlns:a16="http://schemas.microsoft.com/office/drawing/2014/main" id="{3DF02BC9-2CEF-8841-8528-0EF8B28B1D7A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34">
              <a:extLst>
                <a:ext uri="{FF2B5EF4-FFF2-40B4-BE49-F238E27FC236}">
                  <a16:creationId xmlns:a16="http://schemas.microsoft.com/office/drawing/2014/main" id="{B4F2E3BC-9BC8-9745-95D3-2FD5AE344A0D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34">
              <a:extLst>
                <a:ext uri="{FF2B5EF4-FFF2-40B4-BE49-F238E27FC236}">
                  <a16:creationId xmlns:a16="http://schemas.microsoft.com/office/drawing/2014/main" id="{14372A90-0BEB-2047-AA4E-57932ED934DF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34">
              <a:extLst>
                <a:ext uri="{FF2B5EF4-FFF2-40B4-BE49-F238E27FC236}">
                  <a16:creationId xmlns:a16="http://schemas.microsoft.com/office/drawing/2014/main" id="{E8A6D948-DC9B-494B-BB3E-0A2DDEB8B5F0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34">
              <a:extLst>
                <a:ext uri="{FF2B5EF4-FFF2-40B4-BE49-F238E27FC236}">
                  <a16:creationId xmlns:a16="http://schemas.microsoft.com/office/drawing/2014/main" id="{7D14ADF0-075E-9449-8E2C-3AB0AFC7C18D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34">
              <a:extLst>
                <a:ext uri="{FF2B5EF4-FFF2-40B4-BE49-F238E27FC236}">
                  <a16:creationId xmlns:a16="http://schemas.microsoft.com/office/drawing/2014/main" id="{6A63A6AA-846D-7842-9F7A-9D738D2E28B1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34">
              <a:extLst>
                <a:ext uri="{FF2B5EF4-FFF2-40B4-BE49-F238E27FC236}">
                  <a16:creationId xmlns:a16="http://schemas.microsoft.com/office/drawing/2014/main" id="{67304EBA-EDFF-3346-98CE-FFE8750A22EA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34">
              <a:extLst>
                <a:ext uri="{FF2B5EF4-FFF2-40B4-BE49-F238E27FC236}">
                  <a16:creationId xmlns:a16="http://schemas.microsoft.com/office/drawing/2014/main" id="{44B553A6-C79D-FC4E-85C4-947092B41EE9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789;p34">
              <a:extLst>
                <a:ext uri="{FF2B5EF4-FFF2-40B4-BE49-F238E27FC236}">
                  <a16:creationId xmlns:a16="http://schemas.microsoft.com/office/drawing/2014/main" id="{05A1733D-2B17-4945-A774-509B02BD4ED2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0" name="Google Shape;2790;p34">
                <a:extLst>
                  <a:ext uri="{FF2B5EF4-FFF2-40B4-BE49-F238E27FC236}">
                    <a16:creationId xmlns:a16="http://schemas.microsoft.com/office/drawing/2014/main" id="{3EE6A0B6-C5E0-954A-896F-01F021DD14A8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791;p34">
                <a:extLst>
                  <a:ext uri="{FF2B5EF4-FFF2-40B4-BE49-F238E27FC236}">
                    <a16:creationId xmlns:a16="http://schemas.microsoft.com/office/drawing/2014/main" id="{51AA3F56-B871-5A43-8CD7-7E2A4B946DA4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792;p34">
              <a:extLst>
                <a:ext uri="{FF2B5EF4-FFF2-40B4-BE49-F238E27FC236}">
                  <a16:creationId xmlns:a16="http://schemas.microsoft.com/office/drawing/2014/main" id="{5CA04BF5-F559-AE43-B024-1DCEB1827C99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793;p34">
              <a:extLst>
                <a:ext uri="{FF2B5EF4-FFF2-40B4-BE49-F238E27FC236}">
                  <a16:creationId xmlns:a16="http://schemas.microsoft.com/office/drawing/2014/main" id="{54837408-F0FB-E845-B850-C952EBC953FC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18" name="Google Shape;2794;p34">
                <a:extLst>
                  <a:ext uri="{FF2B5EF4-FFF2-40B4-BE49-F238E27FC236}">
                    <a16:creationId xmlns:a16="http://schemas.microsoft.com/office/drawing/2014/main" id="{7284263A-B7E7-DE46-AA91-79BCB873F3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795;p34">
                <a:extLst>
                  <a:ext uri="{FF2B5EF4-FFF2-40B4-BE49-F238E27FC236}">
                    <a16:creationId xmlns:a16="http://schemas.microsoft.com/office/drawing/2014/main" id="{B4CE694B-327C-B841-9015-AE15E12A37C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796;p34">
              <a:extLst>
                <a:ext uri="{FF2B5EF4-FFF2-40B4-BE49-F238E27FC236}">
                  <a16:creationId xmlns:a16="http://schemas.microsoft.com/office/drawing/2014/main" id="{FD7DE50B-B2AA-5A44-85DD-A25FCA9B739F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16" name="Google Shape;2797;p34">
                <a:extLst>
                  <a:ext uri="{FF2B5EF4-FFF2-40B4-BE49-F238E27FC236}">
                    <a16:creationId xmlns:a16="http://schemas.microsoft.com/office/drawing/2014/main" id="{4ADE000B-BD0B-C846-9328-7CCBAF102D5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798;p34">
                <a:extLst>
                  <a:ext uri="{FF2B5EF4-FFF2-40B4-BE49-F238E27FC236}">
                    <a16:creationId xmlns:a16="http://schemas.microsoft.com/office/drawing/2014/main" id="{0C25F9CD-3D26-A64A-9F3C-55CECA06B1BC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799;p34">
              <a:extLst>
                <a:ext uri="{FF2B5EF4-FFF2-40B4-BE49-F238E27FC236}">
                  <a16:creationId xmlns:a16="http://schemas.microsoft.com/office/drawing/2014/main" id="{6B16884E-0FF7-FF46-86FF-B208337740C6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00;p34">
              <a:extLst>
                <a:ext uri="{FF2B5EF4-FFF2-40B4-BE49-F238E27FC236}">
                  <a16:creationId xmlns:a16="http://schemas.microsoft.com/office/drawing/2014/main" id="{85E01B91-96D1-0243-9A9B-F444F63E4812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01;p34">
              <a:extLst>
                <a:ext uri="{FF2B5EF4-FFF2-40B4-BE49-F238E27FC236}">
                  <a16:creationId xmlns:a16="http://schemas.microsoft.com/office/drawing/2014/main" id="{887A0869-F182-9445-B5C4-A4E7291D2919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02;p34">
              <a:extLst>
                <a:ext uri="{FF2B5EF4-FFF2-40B4-BE49-F238E27FC236}">
                  <a16:creationId xmlns:a16="http://schemas.microsoft.com/office/drawing/2014/main" id="{CB935B84-3F6A-A34F-8711-E1A8D9E3ABC5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3;p34">
              <a:extLst>
                <a:ext uri="{FF2B5EF4-FFF2-40B4-BE49-F238E27FC236}">
                  <a16:creationId xmlns:a16="http://schemas.microsoft.com/office/drawing/2014/main" id="{74B2D07B-C772-C844-B3D5-CDBCAE5B7D63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4;p34">
              <a:extLst>
                <a:ext uri="{FF2B5EF4-FFF2-40B4-BE49-F238E27FC236}">
                  <a16:creationId xmlns:a16="http://schemas.microsoft.com/office/drawing/2014/main" id="{94750A88-68E4-D344-8985-B1A824DB2FF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5;p34">
              <a:extLst>
                <a:ext uri="{FF2B5EF4-FFF2-40B4-BE49-F238E27FC236}">
                  <a16:creationId xmlns:a16="http://schemas.microsoft.com/office/drawing/2014/main" id="{B8AFA488-E1A9-E641-AD35-AC11AC33863D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6;p34">
              <a:extLst>
                <a:ext uri="{FF2B5EF4-FFF2-40B4-BE49-F238E27FC236}">
                  <a16:creationId xmlns:a16="http://schemas.microsoft.com/office/drawing/2014/main" id="{65B1DA19-9BAD-6F44-AB3A-E68DC24AA0AB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2807;p34">
              <a:extLst>
                <a:ext uri="{FF2B5EF4-FFF2-40B4-BE49-F238E27FC236}">
                  <a16:creationId xmlns:a16="http://schemas.microsoft.com/office/drawing/2014/main" id="{744899A7-B2D6-F049-B25F-0928A6437200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12" name="Google Shape;2808;p34">
                <a:extLst>
                  <a:ext uri="{FF2B5EF4-FFF2-40B4-BE49-F238E27FC236}">
                    <a16:creationId xmlns:a16="http://schemas.microsoft.com/office/drawing/2014/main" id="{E0BD02DB-E8CD-0243-AA65-590A47C581D4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809;p34">
                <a:extLst>
                  <a:ext uri="{FF2B5EF4-FFF2-40B4-BE49-F238E27FC236}">
                    <a16:creationId xmlns:a16="http://schemas.microsoft.com/office/drawing/2014/main" id="{A8C30909-C351-3640-89A1-5DB5E521A0DF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810;p34">
                <a:extLst>
                  <a:ext uri="{FF2B5EF4-FFF2-40B4-BE49-F238E27FC236}">
                    <a16:creationId xmlns:a16="http://schemas.microsoft.com/office/drawing/2014/main" id="{FBF9CF87-C0ED-A14D-96AD-939BCEBC5A7E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11;p34">
                <a:extLst>
                  <a:ext uri="{FF2B5EF4-FFF2-40B4-BE49-F238E27FC236}">
                    <a16:creationId xmlns:a16="http://schemas.microsoft.com/office/drawing/2014/main" id="{95755024-C79B-5044-9E52-71809A9D8AA2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2812;p34">
              <a:extLst>
                <a:ext uri="{FF2B5EF4-FFF2-40B4-BE49-F238E27FC236}">
                  <a16:creationId xmlns:a16="http://schemas.microsoft.com/office/drawing/2014/main" id="{F7D3B42D-4583-E143-9DA6-7F713CE4163F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13;p34">
              <a:extLst>
                <a:ext uri="{FF2B5EF4-FFF2-40B4-BE49-F238E27FC236}">
                  <a16:creationId xmlns:a16="http://schemas.microsoft.com/office/drawing/2014/main" id="{FEF046FA-072E-AE48-99CF-E04088B5088A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14;p34">
              <a:extLst>
                <a:ext uri="{FF2B5EF4-FFF2-40B4-BE49-F238E27FC236}">
                  <a16:creationId xmlns:a16="http://schemas.microsoft.com/office/drawing/2014/main" id="{64C9DDB2-15F2-0544-8C78-85900B018227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5;p34">
              <a:extLst>
                <a:ext uri="{FF2B5EF4-FFF2-40B4-BE49-F238E27FC236}">
                  <a16:creationId xmlns:a16="http://schemas.microsoft.com/office/drawing/2014/main" id="{1409C56A-E4A4-9540-96D8-FD97A701EF17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6;p34">
              <a:extLst>
                <a:ext uri="{FF2B5EF4-FFF2-40B4-BE49-F238E27FC236}">
                  <a16:creationId xmlns:a16="http://schemas.microsoft.com/office/drawing/2014/main" id="{4AE984E7-7E8B-E047-B4FD-84341CDD1270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7;p34">
              <a:extLst>
                <a:ext uri="{FF2B5EF4-FFF2-40B4-BE49-F238E27FC236}">
                  <a16:creationId xmlns:a16="http://schemas.microsoft.com/office/drawing/2014/main" id="{9DE98669-11F5-1F42-AF42-1B07D0F50723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8;p34">
              <a:extLst>
                <a:ext uri="{FF2B5EF4-FFF2-40B4-BE49-F238E27FC236}">
                  <a16:creationId xmlns:a16="http://schemas.microsoft.com/office/drawing/2014/main" id="{72C0630A-E314-3149-A6E2-FB62DD4753E8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9;p34">
              <a:extLst>
                <a:ext uri="{FF2B5EF4-FFF2-40B4-BE49-F238E27FC236}">
                  <a16:creationId xmlns:a16="http://schemas.microsoft.com/office/drawing/2014/main" id="{83E7969D-801B-9C46-801B-E3AAF1FAD19A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2820;p34">
              <a:extLst>
                <a:ext uri="{FF2B5EF4-FFF2-40B4-BE49-F238E27FC236}">
                  <a16:creationId xmlns:a16="http://schemas.microsoft.com/office/drawing/2014/main" id="{669C6E65-5B4B-0C42-90D3-06E217A94ABC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08" name="Google Shape;2821;p34">
                <a:extLst>
                  <a:ext uri="{FF2B5EF4-FFF2-40B4-BE49-F238E27FC236}">
                    <a16:creationId xmlns:a16="http://schemas.microsoft.com/office/drawing/2014/main" id="{927FA951-5D96-9346-BE77-269073070F29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822;p34">
                <a:extLst>
                  <a:ext uri="{FF2B5EF4-FFF2-40B4-BE49-F238E27FC236}">
                    <a16:creationId xmlns:a16="http://schemas.microsoft.com/office/drawing/2014/main" id="{D58A3EC2-07D7-844C-96E2-048D4BD32845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823;p34">
                <a:extLst>
                  <a:ext uri="{FF2B5EF4-FFF2-40B4-BE49-F238E27FC236}">
                    <a16:creationId xmlns:a16="http://schemas.microsoft.com/office/drawing/2014/main" id="{F6A36CCF-37D7-F544-8E2C-A38BAE62C4B1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824;p34">
                <a:extLst>
                  <a:ext uri="{FF2B5EF4-FFF2-40B4-BE49-F238E27FC236}">
                    <a16:creationId xmlns:a16="http://schemas.microsoft.com/office/drawing/2014/main" id="{D1041DEF-0565-5046-92A2-FEABC0F2755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2825;p34">
              <a:extLst>
                <a:ext uri="{FF2B5EF4-FFF2-40B4-BE49-F238E27FC236}">
                  <a16:creationId xmlns:a16="http://schemas.microsoft.com/office/drawing/2014/main" id="{FAC0A0DD-E4A6-AA45-8BB2-9C1E99B16AB6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6;p34">
              <a:extLst>
                <a:ext uri="{FF2B5EF4-FFF2-40B4-BE49-F238E27FC236}">
                  <a16:creationId xmlns:a16="http://schemas.microsoft.com/office/drawing/2014/main" id="{F3F5ACFD-8558-F944-8C71-77D67D859980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7;p34">
              <a:extLst>
                <a:ext uri="{FF2B5EF4-FFF2-40B4-BE49-F238E27FC236}">
                  <a16:creationId xmlns:a16="http://schemas.microsoft.com/office/drawing/2014/main" id="{77E26D58-F025-324D-94BE-FB45A274809F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8;p34">
              <a:extLst>
                <a:ext uri="{FF2B5EF4-FFF2-40B4-BE49-F238E27FC236}">
                  <a16:creationId xmlns:a16="http://schemas.microsoft.com/office/drawing/2014/main" id="{191AD222-4E2C-4B44-8AF3-675E218EC3DE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9;p34">
              <a:extLst>
                <a:ext uri="{FF2B5EF4-FFF2-40B4-BE49-F238E27FC236}">
                  <a16:creationId xmlns:a16="http://schemas.microsoft.com/office/drawing/2014/main" id="{B77D14DB-161D-2B47-B71B-766AF21C4D27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0;p34">
              <a:extLst>
                <a:ext uri="{FF2B5EF4-FFF2-40B4-BE49-F238E27FC236}">
                  <a16:creationId xmlns:a16="http://schemas.microsoft.com/office/drawing/2014/main" id="{D78213E9-8FDC-AD42-957D-29295DA4A8B7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1;p34">
              <a:extLst>
                <a:ext uri="{FF2B5EF4-FFF2-40B4-BE49-F238E27FC236}">
                  <a16:creationId xmlns:a16="http://schemas.microsoft.com/office/drawing/2014/main" id="{663D9B2C-C116-3545-9CCF-47F2A8DFBD9F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2;p34">
              <a:extLst>
                <a:ext uri="{FF2B5EF4-FFF2-40B4-BE49-F238E27FC236}">
                  <a16:creationId xmlns:a16="http://schemas.microsoft.com/office/drawing/2014/main" id="{A77967C6-7747-8C4E-B2AF-73BAEFBDDA92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3;p34">
              <a:extLst>
                <a:ext uri="{FF2B5EF4-FFF2-40B4-BE49-F238E27FC236}">
                  <a16:creationId xmlns:a16="http://schemas.microsoft.com/office/drawing/2014/main" id="{C436A972-3325-B94D-981B-D2191B8B00F1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34;p34">
              <a:extLst>
                <a:ext uri="{FF2B5EF4-FFF2-40B4-BE49-F238E27FC236}">
                  <a16:creationId xmlns:a16="http://schemas.microsoft.com/office/drawing/2014/main" id="{A534B6F2-3927-014E-8821-2C86920F7A69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35;p34">
              <a:extLst>
                <a:ext uri="{FF2B5EF4-FFF2-40B4-BE49-F238E27FC236}">
                  <a16:creationId xmlns:a16="http://schemas.microsoft.com/office/drawing/2014/main" id="{39FB6EEA-CD13-7D49-9CB0-948CC89479E0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36;p34">
              <a:extLst>
                <a:ext uri="{FF2B5EF4-FFF2-40B4-BE49-F238E27FC236}">
                  <a16:creationId xmlns:a16="http://schemas.microsoft.com/office/drawing/2014/main" id="{7A0E9992-15C1-A842-BDD2-A1C980E2647A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37;p34">
              <a:extLst>
                <a:ext uri="{FF2B5EF4-FFF2-40B4-BE49-F238E27FC236}">
                  <a16:creationId xmlns:a16="http://schemas.microsoft.com/office/drawing/2014/main" id="{D2E78495-D8C9-E740-A62C-3EE94321D10F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38;p34">
              <a:extLst>
                <a:ext uri="{FF2B5EF4-FFF2-40B4-BE49-F238E27FC236}">
                  <a16:creationId xmlns:a16="http://schemas.microsoft.com/office/drawing/2014/main" id="{B40104D7-46B1-8D42-ABE6-C9182E566A8B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39;p34">
              <a:extLst>
                <a:ext uri="{FF2B5EF4-FFF2-40B4-BE49-F238E27FC236}">
                  <a16:creationId xmlns:a16="http://schemas.microsoft.com/office/drawing/2014/main" id="{E709658B-DABA-5840-87F6-137C003511EB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0;p34">
              <a:extLst>
                <a:ext uri="{FF2B5EF4-FFF2-40B4-BE49-F238E27FC236}">
                  <a16:creationId xmlns:a16="http://schemas.microsoft.com/office/drawing/2014/main" id="{B75A3DF0-0853-0940-B8E8-AD77475E40B8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1;p34">
              <a:extLst>
                <a:ext uri="{FF2B5EF4-FFF2-40B4-BE49-F238E27FC236}">
                  <a16:creationId xmlns:a16="http://schemas.microsoft.com/office/drawing/2014/main" id="{46B6FDF9-A5A9-D843-9116-625C3107868E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2;p34">
              <a:extLst>
                <a:ext uri="{FF2B5EF4-FFF2-40B4-BE49-F238E27FC236}">
                  <a16:creationId xmlns:a16="http://schemas.microsoft.com/office/drawing/2014/main" id="{6760822C-19AB-4848-B994-A5604EAC70AB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43;p34">
              <a:extLst>
                <a:ext uri="{FF2B5EF4-FFF2-40B4-BE49-F238E27FC236}">
                  <a16:creationId xmlns:a16="http://schemas.microsoft.com/office/drawing/2014/main" id="{3F2266DE-53DE-CE4D-813E-D75FCF8C40DD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44;p34">
              <a:extLst>
                <a:ext uri="{FF2B5EF4-FFF2-40B4-BE49-F238E27FC236}">
                  <a16:creationId xmlns:a16="http://schemas.microsoft.com/office/drawing/2014/main" id="{F75F2944-A493-3545-B971-90E7DB7F6B4B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45;p34">
              <a:extLst>
                <a:ext uri="{FF2B5EF4-FFF2-40B4-BE49-F238E27FC236}">
                  <a16:creationId xmlns:a16="http://schemas.microsoft.com/office/drawing/2014/main" id="{B449B777-D050-BB45-8FC2-19A7F167D1EF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46;p34">
              <a:extLst>
                <a:ext uri="{FF2B5EF4-FFF2-40B4-BE49-F238E27FC236}">
                  <a16:creationId xmlns:a16="http://schemas.microsoft.com/office/drawing/2014/main" id="{63205E64-2CC5-8D4D-A4E4-04FA73364C17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47;p34">
              <a:extLst>
                <a:ext uri="{FF2B5EF4-FFF2-40B4-BE49-F238E27FC236}">
                  <a16:creationId xmlns:a16="http://schemas.microsoft.com/office/drawing/2014/main" id="{16775623-8664-964C-85C1-76C25D996895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48;p34">
              <a:extLst>
                <a:ext uri="{FF2B5EF4-FFF2-40B4-BE49-F238E27FC236}">
                  <a16:creationId xmlns:a16="http://schemas.microsoft.com/office/drawing/2014/main" id="{6E9D3A65-3FE7-1E4A-9473-9C0EB0865E6F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49;p34">
              <a:extLst>
                <a:ext uri="{FF2B5EF4-FFF2-40B4-BE49-F238E27FC236}">
                  <a16:creationId xmlns:a16="http://schemas.microsoft.com/office/drawing/2014/main" id="{8F0FD934-D3A8-8E44-BFCE-E8BF40CE9F00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0;p34">
              <a:extLst>
                <a:ext uri="{FF2B5EF4-FFF2-40B4-BE49-F238E27FC236}">
                  <a16:creationId xmlns:a16="http://schemas.microsoft.com/office/drawing/2014/main" id="{EBD790D2-0BB1-2449-9438-22BF2460AF80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1;p34">
              <a:extLst>
                <a:ext uri="{FF2B5EF4-FFF2-40B4-BE49-F238E27FC236}">
                  <a16:creationId xmlns:a16="http://schemas.microsoft.com/office/drawing/2014/main" id="{446F074C-B1AD-2441-A8AA-20ABE8724307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2;p34">
              <a:extLst>
                <a:ext uri="{FF2B5EF4-FFF2-40B4-BE49-F238E27FC236}">
                  <a16:creationId xmlns:a16="http://schemas.microsoft.com/office/drawing/2014/main" id="{7C9EEC6D-8442-4F4C-80EC-320CA42A4F34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53;p34">
              <a:extLst>
                <a:ext uri="{FF2B5EF4-FFF2-40B4-BE49-F238E27FC236}">
                  <a16:creationId xmlns:a16="http://schemas.microsoft.com/office/drawing/2014/main" id="{11917A12-6BC3-7A4F-9A4A-5B3F6D0C3AA8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54;p34">
              <a:extLst>
                <a:ext uri="{FF2B5EF4-FFF2-40B4-BE49-F238E27FC236}">
                  <a16:creationId xmlns:a16="http://schemas.microsoft.com/office/drawing/2014/main" id="{7F868681-F153-484F-9AD5-0C98576A00E0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55;p34">
              <a:extLst>
                <a:ext uri="{FF2B5EF4-FFF2-40B4-BE49-F238E27FC236}">
                  <a16:creationId xmlns:a16="http://schemas.microsoft.com/office/drawing/2014/main" id="{2131CD55-78F6-2B4F-ABCF-BCD2FB5B8C42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56;p34">
              <a:extLst>
                <a:ext uri="{FF2B5EF4-FFF2-40B4-BE49-F238E27FC236}">
                  <a16:creationId xmlns:a16="http://schemas.microsoft.com/office/drawing/2014/main" id="{A4099591-6B49-0249-9A91-86F2959C72A8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57;p34">
              <a:extLst>
                <a:ext uri="{FF2B5EF4-FFF2-40B4-BE49-F238E27FC236}">
                  <a16:creationId xmlns:a16="http://schemas.microsoft.com/office/drawing/2014/main" id="{9D87D07D-B5B8-2C4B-9CF8-AD78E2DB70F7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58;p34">
              <a:extLst>
                <a:ext uri="{FF2B5EF4-FFF2-40B4-BE49-F238E27FC236}">
                  <a16:creationId xmlns:a16="http://schemas.microsoft.com/office/drawing/2014/main" id="{90314AD3-BD70-6743-AEE3-D67912B2C9C1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59;p34">
              <a:extLst>
                <a:ext uri="{FF2B5EF4-FFF2-40B4-BE49-F238E27FC236}">
                  <a16:creationId xmlns:a16="http://schemas.microsoft.com/office/drawing/2014/main" id="{78312170-8335-CC4D-99E2-6DCB3401CF2C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0;p34">
              <a:extLst>
                <a:ext uri="{FF2B5EF4-FFF2-40B4-BE49-F238E27FC236}">
                  <a16:creationId xmlns:a16="http://schemas.microsoft.com/office/drawing/2014/main" id="{D19FD419-AC5F-274D-9F81-811CD002DD4C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1;p34">
              <a:extLst>
                <a:ext uri="{FF2B5EF4-FFF2-40B4-BE49-F238E27FC236}">
                  <a16:creationId xmlns:a16="http://schemas.microsoft.com/office/drawing/2014/main" id="{66595238-1ACB-5846-8447-7568D3BCFC1D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2;p34">
              <a:extLst>
                <a:ext uri="{FF2B5EF4-FFF2-40B4-BE49-F238E27FC236}">
                  <a16:creationId xmlns:a16="http://schemas.microsoft.com/office/drawing/2014/main" id="{73FDE68C-52BE-4C42-8555-C17769E88931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63;p34">
              <a:extLst>
                <a:ext uri="{FF2B5EF4-FFF2-40B4-BE49-F238E27FC236}">
                  <a16:creationId xmlns:a16="http://schemas.microsoft.com/office/drawing/2014/main" id="{A092BD77-E7EF-A24E-883E-1DC9B65BB07B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64;p34">
              <a:extLst>
                <a:ext uri="{FF2B5EF4-FFF2-40B4-BE49-F238E27FC236}">
                  <a16:creationId xmlns:a16="http://schemas.microsoft.com/office/drawing/2014/main" id="{B57796CC-156E-1B42-B6AC-EDE5F65ACD55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65;p34">
              <a:extLst>
                <a:ext uri="{FF2B5EF4-FFF2-40B4-BE49-F238E27FC236}">
                  <a16:creationId xmlns:a16="http://schemas.microsoft.com/office/drawing/2014/main" id="{CE383D00-F760-894D-AE03-0D3F5F8D6847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66;p34">
              <a:extLst>
                <a:ext uri="{FF2B5EF4-FFF2-40B4-BE49-F238E27FC236}">
                  <a16:creationId xmlns:a16="http://schemas.microsoft.com/office/drawing/2014/main" id="{E61C0198-98B8-634A-A9D0-BC5946C39EDB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2867;p34">
              <a:extLst>
                <a:ext uri="{FF2B5EF4-FFF2-40B4-BE49-F238E27FC236}">
                  <a16:creationId xmlns:a16="http://schemas.microsoft.com/office/drawing/2014/main" id="{1A25CDB8-11F6-E441-B751-DE6914926F31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06" name="Google Shape;2868;p34">
                <a:extLst>
                  <a:ext uri="{FF2B5EF4-FFF2-40B4-BE49-F238E27FC236}">
                    <a16:creationId xmlns:a16="http://schemas.microsoft.com/office/drawing/2014/main" id="{8DFC3335-6286-0E45-9EB2-3060CAA8119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869;p34">
                <a:extLst>
                  <a:ext uri="{FF2B5EF4-FFF2-40B4-BE49-F238E27FC236}">
                    <a16:creationId xmlns:a16="http://schemas.microsoft.com/office/drawing/2014/main" id="{766458EB-D96D-9E4C-86AB-DFD2E5ED2D7B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2870;p34">
              <a:extLst>
                <a:ext uri="{FF2B5EF4-FFF2-40B4-BE49-F238E27FC236}">
                  <a16:creationId xmlns:a16="http://schemas.microsoft.com/office/drawing/2014/main" id="{952F9D88-ABCC-5D44-9074-D516177C5780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1;p34">
              <a:extLst>
                <a:ext uri="{FF2B5EF4-FFF2-40B4-BE49-F238E27FC236}">
                  <a16:creationId xmlns:a16="http://schemas.microsoft.com/office/drawing/2014/main" id="{0B9F3EF3-407F-2F4C-BCA9-BA5BF631C0A3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2;p34">
              <a:extLst>
                <a:ext uri="{FF2B5EF4-FFF2-40B4-BE49-F238E27FC236}">
                  <a16:creationId xmlns:a16="http://schemas.microsoft.com/office/drawing/2014/main" id="{B250F470-672F-7240-ACB6-04D557F08587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3;p34">
              <a:extLst>
                <a:ext uri="{FF2B5EF4-FFF2-40B4-BE49-F238E27FC236}">
                  <a16:creationId xmlns:a16="http://schemas.microsoft.com/office/drawing/2014/main" id="{8AB99605-0A97-6040-A09B-CA60A8B81B2E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4;p34">
              <a:extLst>
                <a:ext uri="{FF2B5EF4-FFF2-40B4-BE49-F238E27FC236}">
                  <a16:creationId xmlns:a16="http://schemas.microsoft.com/office/drawing/2014/main" id="{0B0A99D6-5057-7C46-B5E3-89F51441EF28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75;p34">
              <a:extLst>
                <a:ext uri="{FF2B5EF4-FFF2-40B4-BE49-F238E27FC236}">
                  <a16:creationId xmlns:a16="http://schemas.microsoft.com/office/drawing/2014/main" id="{9AFE4FEA-AF7C-4F4D-A491-4FA81F7EE18D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76;p34">
              <a:extLst>
                <a:ext uri="{FF2B5EF4-FFF2-40B4-BE49-F238E27FC236}">
                  <a16:creationId xmlns:a16="http://schemas.microsoft.com/office/drawing/2014/main" id="{DA1B63A7-353E-4A44-97F0-40EB61C6CA2D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77;p34">
              <a:extLst>
                <a:ext uri="{FF2B5EF4-FFF2-40B4-BE49-F238E27FC236}">
                  <a16:creationId xmlns:a16="http://schemas.microsoft.com/office/drawing/2014/main" id="{B778F3AA-8BFF-2546-87F4-ED5F8C163985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78;p34">
              <a:extLst>
                <a:ext uri="{FF2B5EF4-FFF2-40B4-BE49-F238E27FC236}">
                  <a16:creationId xmlns:a16="http://schemas.microsoft.com/office/drawing/2014/main" id="{0FE28197-FF1B-B749-96F1-4846C685C475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79;p34">
              <a:extLst>
                <a:ext uri="{FF2B5EF4-FFF2-40B4-BE49-F238E27FC236}">
                  <a16:creationId xmlns:a16="http://schemas.microsoft.com/office/drawing/2014/main" id="{4291D207-FB78-BE41-8D3E-5394400AE800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0;p34">
              <a:extLst>
                <a:ext uri="{FF2B5EF4-FFF2-40B4-BE49-F238E27FC236}">
                  <a16:creationId xmlns:a16="http://schemas.microsoft.com/office/drawing/2014/main" id="{09D80845-EF74-CD4B-B72F-1941D95D2E17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1;p34">
              <a:extLst>
                <a:ext uri="{FF2B5EF4-FFF2-40B4-BE49-F238E27FC236}">
                  <a16:creationId xmlns:a16="http://schemas.microsoft.com/office/drawing/2014/main" id="{AE5033F9-8601-BE4B-B11A-381E6C1E1D88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2;p34">
              <a:extLst>
                <a:ext uri="{FF2B5EF4-FFF2-40B4-BE49-F238E27FC236}">
                  <a16:creationId xmlns:a16="http://schemas.microsoft.com/office/drawing/2014/main" id="{8BA2D265-E952-CF4A-9BFD-B63A76435AB5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3;p34">
              <a:extLst>
                <a:ext uri="{FF2B5EF4-FFF2-40B4-BE49-F238E27FC236}">
                  <a16:creationId xmlns:a16="http://schemas.microsoft.com/office/drawing/2014/main" id="{6703A6B6-F41A-E94F-A00E-9943454C18AB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4;p34">
              <a:extLst>
                <a:ext uri="{FF2B5EF4-FFF2-40B4-BE49-F238E27FC236}">
                  <a16:creationId xmlns:a16="http://schemas.microsoft.com/office/drawing/2014/main" id="{E0A42F4E-7C35-E346-A5C1-CC282C9A7560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85;p34">
              <a:extLst>
                <a:ext uri="{FF2B5EF4-FFF2-40B4-BE49-F238E27FC236}">
                  <a16:creationId xmlns:a16="http://schemas.microsoft.com/office/drawing/2014/main" id="{084D0518-EF88-F54E-AFFF-AD77838C69D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86;p34">
              <a:extLst>
                <a:ext uri="{FF2B5EF4-FFF2-40B4-BE49-F238E27FC236}">
                  <a16:creationId xmlns:a16="http://schemas.microsoft.com/office/drawing/2014/main" id="{FE12492A-FCB9-3946-8B6C-7E25D3948097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87;p34">
              <a:extLst>
                <a:ext uri="{FF2B5EF4-FFF2-40B4-BE49-F238E27FC236}">
                  <a16:creationId xmlns:a16="http://schemas.microsoft.com/office/drawing/2014/main" id="{AE6B9BF3-D912-C149-8C51-FD568C1E4490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88;p34">
              <a:extLst>
                <a:ext uri="{FF2B5EF4-FFF2-40B4-BE49-F238E27FC236}">
                  <a16:creationId xmlns:a16="http://schemas.microsoft.com/office/drawing/2014/main" id="{BC002E4B-A79F-0546-9543-2ECEE7500EAE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89;p34">
              <a:extLst>
                <a:ext uri="{FF2B5EF4-FFF2-40B4-BE49-F238E27FC236}">
                  <a16:creationId xmlns:a16="http://schemas.microsoft.com/office/drawing/2014/main" id="{15AAB96A-B49F-3D45-BEF9-788C4C68AF7D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0;p34">
              <a:extLst>
                <a:ext uri="{FF2B5EF4-FFF2-40B4-BE49-F238E27FC236}">
                  <a16:creationId xmlns:a16="http://schemas.microsoft.com/office/drawing/2014/main" id="{6E720724-F62C-764C-A3E3-E8EF2962EFD4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1;p34">
              <a:extLst>
                <a:ext uri="{FF2B5EF4-FFF2-40B4-BE49-F238E27FC236}">
                  <a16:creationId xmlns:a16="http://schemas.microsoft.com/office/drawing/2014/main" id="{BFC96821-A9E8-3F4A-96AF-D92F6730DF54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2;p34">
              <a:extLst>
                <a:ext uri="{FF2B5EF4-FFF2-40B4-BE49-F238E27FC236}">
                  <a16:creationId xmlns:a16="http://schemas.microsoft.com/office/drawing/2014/main" id="{9503357B-C36A-C24E-ADB8-70B542D2AC91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3;p34">
              <a:extLst>
                <a:ext uri="{FF2B5EF4-FFF2-40B4-BE49-F238E27FC236}">
                  <a16:creationId xmlns:a16="http://schemas.microsoft.com/office/drawing/2014/main" id="{F280EC40-BBC6-304A-B0C2-88E5009CB79A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4;p34">
              <a:extLst>
                <a:ext uri="{FF2B5EF4-FFF2-40B4-BE49-F238E27FC236}">
                  <a16:creationId xmlns:a16="http://schemas.microsoft.com/office/drawing/2014/main" id="{7ADA6C8E-9C1F-5449-94C9-018629CC2760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95;p34">
              <a:extLst>
                <a:ext uri="{FF2B5EF4-FFF2-40B4-BE49-F238E27FC236}">
                  <a16:creationId xmlns:a16="http://schemas.microsoft.com/office/drawing/2014/main" id="{B1412ACF-284C-A94F-A024-425CB8D7F00D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96;p34">
              <a:extLst>
                <a:ext uri="{FF2B5EF4-FFF2-40B4-BE49-F238E27FC236}">
                  <a16:creationId xmlns:a16="http://schemas.microsoft.com/office/drawing/2014/main" id="{8B71213C-27E8-FA44-86FC-9F30E9E25DC0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97;p34">
              <a:extLst>
                <a:ext uri="{FF2B5EF4-FFF2-40B4-BE49-F238E27FC236}">
                  <a16:creationId xmlns:a16="http://schemas.microsoft.com/office/drawing/2014/main" id="{487F6E6E-11E2-1040-AE71-71DDE0850F91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98;p34">
              <a:extLst>
                <a:ext uri="{FF2B5EF4-FFF2-40B4-BE49-F238E27FC236}">
                  <a16:creationId xmlns:a16="http://schemas.microsoft.com/office/drawing/2014/main" id="{483413BA-AF59-EA4C-8D15-23D948AB8B82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9;p34">
              <a:extLst>
                <a:ext uri="{FF2B5EF4-FFF2-40B4-BE49-F238E27FC236}">
                  <a16:creationId xmlns:a16="http://schemas.microsoft.com/office/drawing/2014/main" id="{71915D16-362D-6840-9C40-3B478CAB5C14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0;p34">
              <a:extLst>
                <a:ext uri="{FF2B5EF4-FFF2-40B4-BE49-F238E27FC236}">
                  <a16:creationId xmlns:a16="http://schemas.microsoft.com/office/drawing/2014/main" id="{3ED6A69D-D079-4C41-AE2B-96F7FBFCC70B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1;p34">
              <a:extLst>
                <a:ext uri="{FF2B5EF4-FFF2-40B4-BE49-F238E27FC236}">
                  <a16:creationId xmlns:a16="http://schemas.microsoft.com/office/drawing/2014/main" id="{0F747F15-FD41-2844-B17D-B349CB77C829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2;p34">
              <a:extLst>
                <a:ext uri="{FF2B5EF4-FFF2-40B4-BE49-F238E27FC236}">
                  <a16:creationId xmlns:a16="http://schemas.microsoft.com/office/drawing/2014/main" id="{211AB88D-276F-B744-B195-C7030CDD6740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3;p34">
              <a:extLst>
                <a:ext uri="{FF2B5EF4-FFF2-40B4-BE49-F238E27FC236}">
                  <a16:creationId xmlns:a16="http://schemas.microsoft.com/office/drawing/2014/main" id="{AE166611-7D97-0B49-B778-CC270854DA8E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4;p34">
              <a:extLst>
                <a:ext uri="{FF2B5EF4-FFF2-40B4-BE49-F238E27FC236}">
                  <a16:creationId xmlns:a16="http://schemas.microsoft.com/office/drawing/2014/main" id="{893F6B2E-8EC1-6D40-85DD-4A9412CC4B38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1237;p34">
            <a:extLst>
              <a:ext uri="{FF2B5EF4-FFF2-40B4-BE49-F238E27FC236}">
                <a16:creationId xmlns:a16="http://schemas.microsoft.com/office/drawing/2014/main" id="{930538E5-6B1D-4145-92B2-7A97DC803478}"/>
              </a:ext>
            </a:extLst>
          </p:cNvPr>
          <p:cNvSpPr/>
          <p:nvPr/>
        </p:nvSpPr>
        <p:spPr>
          <a:xfrm>
            <a:off x="9639633" y="382645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0D9CAE4-1F46-FB4D-B72B-E69BC9564CF3}"/>
              </a:ext>
            </a:extLst>
          </p:cNvPr>
          <p:cNvSpPr txBox="1"/>
          <p:nvPr/>
        </p:nvSpPr>
        <p:spPr>
          <a:xfrm>
            <a:off x="628108" y="5088556"/>
            <a:ext cx="18646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ALBANIA </a:t>
            </a:r>
          </a:p>
          <a:p>
            <a:r>
              <a:rPr lang="es-ES_tradnl" sz="1400" dirty="0"/>
              <a:t>CANADA</a:t>
            </a:r>
          </a:p>
          <a:p>
            <a:r>
              <a:rPr lang="es-ES_tradnl" sz="1400" dirty="0"/>
              <a:t>CHINA</a:t>
            </a:r>
          </a:p>
          <a:p>
            <a:r>
              <a:rPr lang="es-ES_tradnl" sz="1400" dirty="0"/>
              <a:t>COREA DEL SUR </a:t>
            </a:r>
          </a:p>
          <a:p>
            <a:r>
              <a:rPr lang="es-ES_tradnl" sz="1400" dirty="0"/>
              <a:t>EGIPTO</a:t>
            </a:r>
          </a:p>
          <a:p>
            <a:r>
              <a:rPr lang="es-ES_tradnl" sz="1400" dirty="0"/>
              <a:t>EMIRATOS ARABES</a:t>
            </a:r>
          </a:p>
          <a:p>
            <a:r>
              <a:rPr lang="es-ES_tradnl" sz="1400" dirty="0"/>
              <a:t>ESPAÑA</a:t>
            </a:r>
          </a:p>
          <a:p>
            <a:r>
              <a:rPr lang="es-ES_tradnl" sz="1400" dirty="0"/>
              <a:t>FRANCIA </a:t>
            </a:r>
          </a:p>
          <a:p>
            <a:r>
              <a:rPr lang="es-ES_tradnl" sz="1400" dirty="0">
                <a:highlight>
                  <a:srgbClr val="FFFF00"/>
                </a:highlight>
              </a:rPr>
              <a:t>GEORGIA </a:t>
            </a:r>
          </a:p>
          <a:p>
            <a:r>
              <a:rPr lang="es-ES_tradnl" sz="1400" dirty="0"/>
              <a:t>GRECIA</a:t>
            </a:r>
          </a:p>
          <a:p>
            <a:r>
              <a:rPr lang="es-ES_tradnl" sz="1400" dirty="0"/>
              <a:t>ITALIA </a:t>
            </a:r>
          </a:p>
          <a:p>
            <a:r>
              <a:rPr lang="es-ES_tradnl" sz="1400" dirty="0"/>
              <a:t>LIBANO </a:t>
            </a:r>
          </a:p>
          <a:p>
            <a:r>
              <a:rPr lang="es-ES_tradnl" sz="1400" dirty="0"/>
              <a:t>PAISES BAJOS </a:t>
            </a:r>
          </a:p>
          <a:p>
            <a:r>
              <a:rPr lang="es-ES_tradnl" sz="1400" dirty="0"/>
              <a:t>TAIWAN</a:t>
            </a:r>
          </a:p>
          <a:p>
            <a:r>
              <a:rPr lang="es-ES_tradnl" sz="1400" dirty="0"/>
              <a:t>UCRANIA</a:t>
            </a:r>
          </a:p>
          <a:p>
            <a:r>
              <a:rPr lang="es-ES_tradnl" sz="1400" dirty="0"/>
              <a:t>UK</a:t>
            </a:r>
          </a:p>
          <a:p>
            <a:r>
              <a:rPr lang="es-ES_tradnl" sz="1400" dirty="0"/>
              <a:t>USA </a:t>
            </a:r>
          </a:p>
          <a:p>
            <a:endParaRPr lang="es-ES_tradnl" sz="1400" dirty="0"/>
          </a:p>
          <a:p>
            <a:endParaRPr lang="es-ES_tradnl" sz="1400" dirty="0"/>
          </a:p>
        </p:txBody>
      </p:sp>
      <p:sp>
        <p:nvSpPr>
          <p:cNvPr id="286" name="Google Shape;1237;p34">
            <a:extLst>
              <a:ext uri="{FF2B5EF4-FFF2-40B4-BE49-F238E27FC236}">
                <a16:creationId xmlns:a16="http://schemas.microsoft.com/office/drawing/2014/main" id="{3A651021-477C-644F-80DE-B565D37064C8}"/>
              </a:ext>
            </a:extLst>
          </p:cNvPr>
          <p:cNvSpPr/>
          <p:nvPr/>
        </p:nvSpPr>
        <p:spPr>
          <a:xfrm>
            <a:off x="8823845" y="3744507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7" name="Google Shape;1237;p34">
            <a:extLst>
              <a:ext uri="{FF2B5EF4-FFF2-40B4-BE49-F238E27FC236}">
                <a16:creationId xmlns:a16="http://schemas.microsoft.com/office/drawing/2014/main" id="{D2A781E2-E9E5-3E45-802E-153298A5B2C9}"/>
              </a:ext>
            </a:extLst>
          </p:cNvPr>
          <p:cNvSpPr/>
          <p:nvPr/>
        </p:nvSpPr>
        <p:spPr>
          <a:xfrm>
            <a:off x="7792904" y="3744506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8" name="Google Shape;1237;p34">
            <a:extLst>
              <a:ext uri="{FF2B5EF4-FFF2-40B4-BE49-F238E27FC236}">
                <a16:creationId xmlns:a16="http://schemas.microsoft.com/office/drawing/2014/main" id="{5F449EAC-41BA-224F-B085-EE48C3EAC782}"/>
              </a:ext>
            </a:extLst>
          </p:cNvPr>
          <p:cNvSpPr/>
          <p:nvPr/>
        </p:nvSpPr>
        <p:spPr>
          <a:xfrm>
            <a:off x="5372471" y="3681649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9" name="CuadroTexto 288">
            <a:extLst>
              <a:ext uri="{FF2B5EF4-FFF2-40B4-BE49-F238E27FC236}">
                <a16:creationId xmlns:a16="http://schemas.microsoft.com/office/drawing/2014/main" id="{EBE6F445-2285-8F4C-9325-5EAE011900DD}"/>
              </a:ext>
            </a:extLst>
          </p:cNvPr>
          <p:cNvSpPr txBox="1"/>
          <p:nvPr/>
        </p:nvSpPr>
        <p:spPr>
          <a:xfrm>
            <a:off x="1926131" y="5394779"/>
            <a:ext cx="4662584" cy="6001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highlight>
                  <a:srgbClr val="FFFF00"/>
                </a:highlight>
              </a:rPr>
              <a:t>EFECTO</a:t>
            </a:r>
            <a:r>
              <a:rPr lang="es-ES" sz="1100" dirty="0">
                <a:highlight>
                  <a:srgbClr val="FFFF00"/>
                </a:highlight>
              </a:rPr>
              <a:t>:</a:t>
            </a:r>
          </a:p>
          <a:p>
            <a:r>
              <a:rPr lang="es-ES" sz="1100" dirty="0">
                <a:highlight>
                  <a:srgbClr val="FFFF00"/>
                </a:highlight>
              </a:rPr>
              <a:t>DIVIDIR MERCADOS POR CONTINENTE </a:t>
            </a:r>
          </a:p>
          <a:p>
            <a:r>
              <a:rPr lang="es-ES" sz="1100" dirty="0">
                <a:highlight>
                  <a:srgbClr val="FFFF00"/>
                </a:highlight>
              </a:rPr>
              <a:t> AL SELECCIONAR UN CONTINENTE DEBE MARCAR SOLO  ESOS PAISES</a:t>
            </a:r>
          </a:p>
        </p:txBody>
      </p:sp>
      <p:sp>
        <p:nvSpPr>
          <p:cNvPr id="290" name="CuadroTexto 289">
            <a:extLst>
              <a:ext uri="{FF2B5EF4-FFF2-40B4-BE49-F238E27FC236}">
                <a16:creationId xmlns:a16="http://schemas.microsoft.com/office/drawing/2014/main" id="{C42B66FD-7052-4127-A948-5866386ED88A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sp>
        <p:nvSpPr>
          <p:cNvPr id="292" name="CuadroTexto 291">
            <a:extLst>
              <a:ext uri="{FF2B5EF4-FFF2-40B4-BE49-F238E27FC236}">
                <a16:creationId xmlns:a16="http://schemas.microsoft.com/office/drawing/2014/main" id="{0C5CB1F8-28B9-4660-AEA5-033813DA9280}"/>
              </a:ext>
            </a:extLst>
          </p:cNvPr>
          <p:cNvSpPr txBox="1"/>
          <p:nvPr/>
        </p:nvSpPr>
        <p:spPr>
          <a:xfrm>
            <a:off x="-586141" y="3391113"/>
            <a:ext cx="3078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EUROPE</a:t>
            </a:r>
            <a:endParaRPr lang="es-EC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8D57D9C7-FF67-438F-B451-E8FCE17244BF}"/>
              </a:ext>
            </a:extLst>
          </p:cNvPr>
          <p:cNvSpPr txBox="1"/>
          <p:nvPr/>
        </p:nvSpPr>
        <p:spPr>
          <a:xfrm>
            <a:off x="-428712" y="2686076"/>
            <a:ext cx="307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AMERICA</a:t>
            </a:r>
            <a:endParaRPr lang="es-EC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8" name="Rectángulo 297">
            <a:extLst>
              <a:ext uri="{FF2B5EF4-FFF2-40B4-BE49-F238E27FC236}">
                <a16:creationId xmlns:a16="http://schemas.microsoft.com/office/drawing/2014/main" id="{84BC0B2F-DBCE-4883-B801-F9F13BCFDC23}"/>
              </a:ext>
            </a:extLst>
          </p:cNvPr>
          <p:cNvSpPr/>
          <p:nvPr/>
        </p:nvSpPr>
        <p:spPr>
          <a:xfrm>
            <a:off x="529846" y="4012230"/>
            <a:ext cx="2863274" cy="313443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bg1">
                    <a:lumMod val="95000"/>
                  </a:schemeClr>
                </a:solidFill>
              </a:rPr>
              <a:t>ASIA</a:t>
            </a:r>
            <a:endParaRPr lang="es-EC" sz="1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96" name="Grupo 295">
            <a:extLst>
              <a:ext uri="{FF2B5EF4-FFF2-40B4-BE49-F238E27FC236}">
                <a16:creationId xmlns:a16="http://schemas.microsoft.com/office/drawing/2014/main" id="{85A76261-481F-4572-B4BD-F55F95ABB2D6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97" name="Rectángulo 296">
              <a:extLst>
                <a:ext uri="{FF2B5EF4-FFF2-40B4-BE49-F238E27FC236}">
                  <a16:creationId xmlns:a16="http://schemas.microsoft.com/office/drawing/2014/main" id="{EDBE908B-3150-4E24-B114-D6D9D6313335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299" name="Google Shape;3651;p35">
              <a:extLst>
                <a:ext uri="{FF2B5EF4-FFF2-40B4-BE49-F238E27FC236}">
                  <a16:creationId xmlns:a16="http://schemas.microsoft.com/office/drawing/2014/main" id="{D40EC733-1CA7-4F6C-975D-50C401A75AB8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07" name="Google Shape;3652;p35">
                <a:extLst>
                  <a:ext uri="{FF2B5EF4-FFF2-40B4-BE49-F238E27FC236}">
                    <a16:creationId xmlns:a16="http://schemas.microsoft.com/office/drawing/2014/main" id="{48E74A75-1E71-422B-8C0A-6E4E14A63CFF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8" name="Google Shape;3653;p35">
                <a:extLst>
                  <a:ext uri="{FF2B5EF4-FFF2-40B4-BE49-F238E27FC236}">
                    <a16:creationId xmlns:a16="http://schemas.microsoft.com/office/drawing/2014/main" id="{692BFEDF-257F-43EA-AF92-4CC18BA89827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00" name="Google Shape;3654;p35">
              <a:extLst>
                <a:ext uri="{FF2B5EF4-FFF2-40B4-BE49-F238E27FC236}">
                  <a16:creationId xmlns:a16="http://schemas.microsoft.com/office/drawing/2014/main" id="{80034F7C-9D97-4199-BF19-1BB16C6DCD1B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04" name="Google Shape;3655;p35">
                <a:extLst>
                  <a:ext uri="{FF2B5EF4-FFF2-40B4-BE49-F238E27FC236}">
                    <a16:creationId xmlns:a16="http://schemas.microsoft.com/office/drawing/2014/main" id="{D303E086-F01E-4FDC-8BDA-E87E5DBC5167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5" name="Google Shape;3656;p35">
                <a:extLst>
                  <a:ext uri="{FF2B5EF4-FFF2-40B4-BE49-F238E27FC236}">
                    <a16:creationId xmlns:a16="http://schemas.microsoft.com/office/drawing/2014/main" id="{BF1EC67A-521E-4E21-9EC5-05FD34AEFEC4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6" name="Google Shape;3657;p35">
                <a:extLst>
                  <a:ext uri="{FF2B5EF4-FFF2-40B4-BE49-F238E27FC236}">
                    <a16:creationId xmlns:a16="http://schemas.microsoft.com/office/drawing/2014/main" id="{BC57A8C9-7AB3-43E5-BD52-4BEAF24724E3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1" name="Imagen 300">
              <a:extLst>
                <a:ext uri="{FF2B5EF4-FFF2-40B4-BE49-F238E27FC236}">
                  <a16:creationId xmlns:a16="http://schemas.microsoft.com/office/drawing/2014/main" id="{D765FCB6-236C-4D85-A260-8EF608519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02" name="Imagen 301">
              <a:extLst>
                <a:ext uri="{FF2B5EF4-FFF2-40B4-BE49-F238E27FC236}">
                  <a16:creationId xmlns:a16="http://schemas.microsoft.com/office/drawing/2014/main" id="{CCAC355E-0C0C-4E59-A451-E859A398A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3" name="CuadroTexto 302">
              <a:extLst>
                <a:ext uri="{FF2B5EF4-FFF2-40B4-BE49-F238E27FC236}">
                  <a16:creationId xmlns:a16="http://schemas.microsoft.com/office/drawing/2014/main" id="{E74A47D6-B3DA-4044-9306-818A1D601333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09" name="CuadroTexto 308">
            <a:extLst>
              <a:ext uri="{FF2B5EF4-FFF2-40B4-BE49-F238E27FC236}">
                <a16:creationId xmlns:a16="http://schemas.microsoft.com/office/drawing/2014/main" id="{DA4CCF92-F1B6-44CA-8B0E-20BFCFB0ACB1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1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A51D5C-5588-42B2-8866-791A431B4F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9" y="214532"/>
            <a:ext cx="11633982" cy="64289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9F8DC5A-C0A1-4C77-874B-1ABEF20EFA01}"/>
              </a:ext>
            </a:extLst>
          </p:cNvPr>
          <p:cNvSpPr/>
          <p:nvPr/>
        </p:nvSpPr>
        <p:spPr>
          <a:xfrm>
            <a:off x="1007165" y="2411589"/>
            <a:ext cx="6294783" cy="22528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A2A7CC-4377-4E1E-B106-F6055310DBC6}"/>
              </a:ext>
            </a:extLst>
          </p:cNvPr>
          <p:cNvSpPr txBox="1"/>
          <p:nvPr/>
        </p:nvSpPr>
        <p:spPr>
          <a:xfrm>
            <a:off x="6294069" y="1594581"/>
            <a:ext cx="173603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TEXTO DE LOS SGTS 3 SLIDES CON SUS FOTOS </a:t>
            </a:r>
            <a:endParaRPr lang="es-EC" dirty="0">
              <a:highlight>
                <a:srgbClr val="FFFF00"/>
              </a:highlight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8AEBB98-3019-4F8F-BCAF-89CB054F56DB}"/>
              </a:ext>
            </a:extLst>
          </p:cNvPr>
          <p:cNvCxnSpPr>
            <a:cxnSpLocks/>
          </p:cNvCxnSpPr>
          <p:nvPr/>
        </p:nvCxnSpPr>
        <p:spPr>
          <a:xfrm flipH="1">
            <a:off x="5671930" y="2282599"/>
            <a:ext cx="424070" cy="226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ipse 13">
            <a:extLst>
              <a:ext uri="{FF2B5EF4-FFF2-40B4-BE49-F238E27FC236}">
                <a16:creationId xmlns:a16="http://schemas.microsoft.com/office/drawing/2014/main" id="{DCFAD417-69D0-4ED6-8862-8D97C38723C3}"/>
              </a:ext>
            </a:extLst>
          </p:cNvPr>
          <p:cNvSpPr/>
          <p:nvPr/>
        </p:nvSpPr>
        <p:spPr>
          <a:xfrm>
            <a:off x="2305878" y="504985"/>
            <a:ext cx="5128591" cy="39756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DDA258-739F-4322-A154-8D4C73974784}"/>
              </a:ext>
            </a:extLst>
          </p:cNvPr>
          <p:cNvSpPr txBox="1"/>
          <p:nvPr/>
        </p:nvSpPr>
        <p:spPr>
          <a:xfrm>
            <a:off x="2517913" y="900087"/>
            <a:ext cx="51285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INICO NOSOTROS  PRODUCTOS CONTACTO</a:t>
            </a:r>
            <a:endParaRPr lang="es-EC" dirty="0">
              <a:highlight>
                <a:srgbClr val="FFFF00"/>
              </a:highlight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321467E-A40C-48F2-8E56-A642C974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116" y="399511"/>
            <a:ext cx="1054281" cy="608511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32F34F-D5CD-4C69-B4FA-37915C6066B9}"/>
              </a:ext>
            </a:extLst>
          </p:cNvPr>
          <p:cNvSpPr txBox="1"/>
          <p:nvPr/>
        </p:nvSpPr>
        <p:spPr>
          <a:xfrm>
            <a:off x="9654208" y="1685188"/>
            <a:ext cx="1736035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IDIOMAS ABREVIADOS LADO IZQ ARRIBA </a:t>
            </a:r>
          </a:p>
          <a:p>
            <a:endParaRPr lang="es-ES" dirty="0">
              <a:highlight>
                <a:srgbClr val="FFFF00"/>
              </a:highlight>
            </a:endParaRPr>
          </a:p>
          <a:p>
            <a:r>
              <a:rPr lang="es-ES" dirty="0">
                <a:highlight>
                  <a:srgbClr val="FFFF00"/>
                </a:highlight>
              </a:rPr>
              <a:t>ES</a:t>
            </a:r>
          </a:p>
          <a:p>
            <a:r>
              <a:rPr lang="es-ES" dirty="0">
                <a:highlight>
                  <a:srgbClr val="FFFF00"/>
                </a:highlight>
              </a:rPr>
              <a:t>EN</a:t>
            </a:r>
          </a:p>
          <a:p>
            <a:r>
              <a:rPr lang="es-ES" dirty="0">
                <a:highlight>
                  <a:srgbClr val="FFFF00"/>
                </a:highlight>
              </a:rPr>
              <a:t>CHINO </a:t>
            </a:r>
            <a:endParaRPr lang="es-EC" dirty="0">
              <a:highlight>
                <a:srgbClr val="FFFF00"/>
              </a:highlight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36BEBB4D-6012-441B-89BA-A6D854EC823B}"/>
              </a:ext>
            </a:extLst>
          </p:cNvPr>
          <p:cNvCxnSpPr/>
          <p:nvPr/>
        </p:nvCxnSpPr>
        <p:spPr>
          <a:xfrm flipH="1">
            <a:off x="9885408" y="1020067"/>
            <a:ext cx="636818" cy="565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B26D589-2B51-404C-B260-B0AF85788547}"/>
              </a:ext>
            </a:extLst>
          </p:cNvPr>
          <p:cNvSpPr/>
          <p:nvPr/>
        </p:nvSpPr>
        <p:spPr>
          <a:xfrm>
            <a:off x="960069" y="1585795"/>
            <a:ext cx="4069845" cy="706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highlight>
                  <a:srgbClr val="FFFF00"/>
                </a:highlight>
              </a:rPr>
              <a:t>ICONO DE TELEFONO </a:t>
            </a:r>
            <a:r>
              <a:rPr lang="es-ES" dirty="0">
                <a:solidFill>
                  <a:schemeClr val="tx1"/>
                </a:solidFill>
              </a:rPr>
              <a:t>593-42162122     </a:t>
            </a:r>
            <a:r>
              <a:rPr lang="es-ES" dirty="0">
                <a:solidFill>
                  <a:schemeClr val="tx1"/>
                </a:solidFill>
                <a:highlight>
                  <a:srgbClr val="FFFF00"/>
                </a:highlight>
              </a:rPr>
              <a:t>ICONO MAIL  </a:t>
            </a:r>
            <a:r>
              <a:rPr lang="es-ES" dirty="0">
                <a:solidFill>
                  <a:schemeClr val="tx1"/>
                </a:solidFill>
                <a:hlinkClick r:id="rId4"/>
              </a:rPr>
              <a:t>Sales@alimesa.com.ec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4C350A9-D2AA-4BF9-9B23-BCE5AA45376C}"/>
              </a:ext>
            </a:extLst>
          </p:cNvPr>
          <p:cNvCxnSpPr/>
          <p:nvPr/>
        </p:nvCxnSpPr>
        <p:spPr>
          <a:xfrm flipV="1">
            <a:off x="884760" y="487265"/>
            <a:ext cx="244809" cy="1098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A78A2B2-86A4-4E59-BF7A-E456DC3B2B49}"/>
              </a:ext>
            </a:extLst>
          </p:cNvPr>
          <p:cNvSpPr txBox="1"/>
          <p:nvPr/>
        </p:nvSpPr>
        <p:spPr>
          <a:xfrm>
            <a:off x="7769468" y="54987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MENU</a:t>
            </a:r>
            <a:endParaRPr lang="es-EC" sz="1400" b="1" dirty="0">
              <a:solidFill>
                <a:schemeClr val="bg1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2EBB31A-D8DA-41E5-BEB8-61A879F7FB08}"/>
              </a:ext>
            </a:extLst>
          </p:cNvPr>
          <p:cNvCxnSpPr>
            <a:cxnSpLocks/>
          </p:cNvCxnSpPr>
          <p:nvPr/>
        </p:nvCxnSpPr>
        <p:spPr>
          <a:xfrm flipH="1" flipV="1">
            <a:off x="8228173" y="1020068"/>
            <a:ext cx="169309" cy="17241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737E4966-F585-4788-A5FF-D2876645EA55}"/>
              </a:ext>
            </a:extLst>
          </p:cNvPr>
          <p:cNvSpPr/>
          <p:nvPr/>
        </p:nvSpPr>
        <p:spPr>
          <a:xfrm>
            <a:off x="7807020" y="482555"/>
            <a:ext cx="590462" cy="458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90AEE94-0D0C-4062-97D6-65E1F4F46C33}"/>
              </a:ext>
            </a:extLst>
          </p:cNvPr>
          <p:cNvSpPr txBox="1"/>
          <p:nvPr/>
        </p:nvSpPr>
        <p:spPr>
          <a:xfrm>
            <a:off x="7395425" y="2827230"/>
            <a:ext cx="1736035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highlight>
                  <a:srgbClr val="FFFF00"/>
                </a:highlight>
              </a:rPr>
              <a:t>BARRA SUPERIOR, OPCION MENU PARA REGRESAR A PAGINA PRINCIPAL </a:t>
            </a:r>
            <a:endParaRPr lang="es-EC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66115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ángulo 292">
            <a:extLst>
              <a:ext uri="{FF2B5EF4-FFF2-40B4-BE49-F238E27FC236}">
                <a16:creationId xmlns:a16="http://schemas.microsoft.com/office/drawing/2014/main" id="{265631C6-1F96-4F0B-8D11-9BB890B2671F}"/>
              </a:ext>
            </a:extLst>
          </p:cNvPr>
          <p:cNvSpPr/>
          <p:nvPr/>
        </p:nvSpPr>
        <p:spPr>
          <a:xfrm>
            <a:off x="511135" y="2639802"/>
            <a:ext cx="2863274" cy="485557"/>
          </a:xfrm>
          <a:prstGeom prst="rect">
            <a:avLst/>
          </a:prstGeom>
          <a:solidFill>
            <a:srgbClr val="1E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29554" y="111378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18651" y="1976712"/>
            <a:ext cx="307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E619B"/>
                </a:solidFill>
              </a:rPr>
              <a:t>CONTINENT</a:t>
            </a:r>
            <a:endParaRPr lang="es-EC" sz="2800" b="1" dirty="0">
              <a:solidFill>
                <a:srgbClr val="1E619B"/>
              </a:solidFill>
            </a:endParaRPr>
          </a:p>
        </p:txBody>
      </p:sp>
      <p:grpSp>
        <p:nvGrpSpPr>
          <p:cNvPr id="21" name="Google Shape;2647;p34">
            <a:extLst>
              <a:ext uri="{FF2B5EF4-FFF2-40B4-BE49-F238E27FC236}">
                <a16:creationId xmlns:a16="http://schemas.microsoft.com/office/drawing/2014/main" id="{C5A5F766-163D-4243-831E-155628AD7643}"/>
              </a:ext>
            </a:extLst>
          </p:cNvPr>
          <p:cNvGrpSpPr/>
          <p:nvPr/>
        </p:nvGrpSpPr>
        <p:grpSpPr>
          <a:xfrm>
            <a:off x="3961394" y="1994811"/>
            <a:ext cx="7597344" cy="4588167"/>
            <a:chOff x="1397225" y="1410350"/>
            <a:chExt cx="4786300" cy="2774500"/>
          </a:xfrm>
        </p:grpSpPr>
        <p:grpSp>
          <p:nvGrpSpPr>
            <p:cNvPr id="24" name="Google Shape;2648;p34">
              <a:extLst>
                <a:ext uri="{FF2B5EF4-FFF2-40B4-BE49-F238E27FC236}">
                  <a16:creationId xmlns:a16="http://schemas.microsoft.com/office/drawing/2014/main" id="{59EF889C-CE8D-F547-9CCC-298798D42AC4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83" name="Google Shape;2649;p34">
                <a:extLst>
                  <a:ext uri="{FF2B5EF4-FFF2-40B4-BE49-F238E27FC236}">
                    <a16:creationId xmlns:a16="http://schemas.microsoft.com/office/drawing/2014/main" id="{6EA4ADB8-2E39-1447-AD12-5D677FD32AD4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84" name="Google Shape;2650;p34">
                <a:extLst>
                  <a:ext uri="{FF2B5EF4-FFF2-40B4-BE49-F238E27FC236}">
                    <a16:creationId xmlns:a16="http://schemas.microsoft.com/office/drawing/2014/main" id="{958D4ABD-C107-3C43-9049-19358CB90400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651;p34">
              <a:extLst>
                <a:ext uri="{FF2B5EF4-FFF2-40B4-BE49-F238E27FC236}">
                  <a16:creationId xmlns:a16="http://schemas.microsoft.com/office/drawing/2014/main" id="{8EA40894-5A95-B04B-BF7F-2EBF390D431C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75" name="Google Shape;2652;p34">
                <a:extLst>
                  <a:ext uri="{FF2B5EF4-FFF2-40B4-BE49-F238E27FC236}">
                    <a16:creationId xmlns:a16="http://schemas.microsoft.com/office/drawing/2014/main" id="{202E7AD8-A1FD-104B-A3BE-222475057DAC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76" name="Google Shape;2653;p34">
                <a:extLst>
                  <a:ext uri="{FF2B5EF4-FFF2-40B4-BE49-F238E27FC236}">
                    <a16:creationId xmlns:a16="http://schemas.microsoft.com/office/drawing/2014/main" id="{87D324DF-0A4A-BA4A-B7CB-981EC954DA6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77" name="Google Shape;2654;p34">
                  <a:extLst>
                    <a:ext uri="{FF2B5EF4-FFF2-40B4-BE49-F238E27FC236}">
                      <a16:creationId xmlns:a16="http://schemas.microsoft.com/office/drawing/2014/main" id="{07D68945-CEE4-D94D-AA29-5C8DE7304FA3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78" name="Google Shape;2655;p34">
                  <a:extLst>
                    <a:ext uri="{FF2B5EF4-FFF2-40B4-BE49-F238E27FC236}">
                      <a16:creationId xmlns:a16="http://schemas.microsoft.com/office/drawing/2014/main" id="{580DD871-253A-1F47-9909-3A9E07A59117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656;p34">
                  <a:extLst>
                    <a:ext uri="{FF2B5EF4-FFF2-40B4-BE49-F238E27FC236}">
                      <a16:creationId xmlns:a16="http://schemas.microsoft.com/office/drawing/2014/main" id="{50CB7226-E557-3D48-8B3E-6FFAA45CEAA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657;p34">
                  <a:extLst>
                    <a:ext uri="{FF2B5EF4-FFF2-40B4-BE49-F238E27FC236}">
                      <a16:creationId xmlns:a16="http://schemas.microsoft.com/office/drawing/2014/main" id="{45746140-BA7C-F644-8C2C-2C035A8890F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658;p34">
                  <a:extLst>
                    <a:ext uri="{FF2B5EF4-FFF2-40B4-BE49-F238E27FC236}">
                      <a16:creationId xmlns:a16="http://schemas.microsoft.com/office/drawing/2014/main" id="{E0DA4AA4-70D8-1841-85E6-0CC06269691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659;p34">
                  <a:extLst>
                    <a:ext uri="{FF2B5EF4-FFF2-40B4-BE49-F238E27FC236}">
                      <a16:creationId xmlns:a16="http://schemas.microsoft.com/office/drawing/2014/main" id="{C1DA3C2F-A60E-584A-B622-E4013376682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2660;p34">
              <a:extLst>
                <a:ext uri="{FF2B5EF4-FFF2-40B4-BE49-F238E27FC236}">
                  <a16:creationId xmlns:a16="http://schemas.microsoft.com/office/drawing/2014/main" id="{7FFFB9EF-EE81-CC40-9FB7-EC5D2E467CDA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73" name="Google Shape;2661;p34">
                <a:extLst>
                  <a:ext uri="{FF2B5EF4-FFF2-40B4-BE49-F238E27FC236}">
                    <a16:creationId xmlns:a16="http://schemas.microsoft.com/office/drawing/2014/main" id="{AC1947C9-0E5B-BE4B-BD20-A8749A8D92D9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74" name="Google Shape;2662;p34">
                <a:extLst>
                  <a:ext uri="{FF2B5EF4-FFF2-40B4-BE49-F238E27FC236}">
                    <a16:creationId xmlns:a16="http://schemas.microsoft.com/office/drawing/2014/main" id="{9AA7BB1E-93F9-7242-8200-61EA9870B4C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63;p34">
              <a:extLst>
                <a:ext uri="{FF2B5EF4-FFF2-40B4-BE49-F238E27FC236}">
                  <a16:creationId xmlns:a16="http://schemas.microsoft.com/office/drawing/2014/main" id="{F96E82B8-2C24-1942-8FFF-76EF1EF32C3F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67" name="Google Shape;2664;p34">
                <a:extLst>
                  <a:ext uri="{FF2B5EF4-FFF2-40B4-BE49-F238E27FC236}">
                    <a16:creationId xmlns:a16="http://schemas.microsoft.com/office/drawing/2014/main" id="{4AFFD225-712C-724C-9C81-C812D275DB62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8" name="Google Shape;2665;p34">
                <a:extLst>
                  <a:ext uri="{FF2B5EF4-FFF2-40B4-BE49-F238E27FC236}">
                    <a16:creationId xmlns:a16="http://schemas.microsoft.com/office/drawing/2014/main" id="{D4B39D9A-6614-294E-8212-FE735E22B79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66;p34">
                <a:extLst>
                  <a:ext uri="{FF2B5EF4-FFF2-40B4-BE49-F238E27FC236}">
                    <a16:creationId xmlns:a16="http://schemas.microsoft.com/office/drawing/2014/main" id="{F89BAB3B-C024-3343-BA5D-DCF8CC5B92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667;p34">
                <a:extLst>
                  <a:ext uri="{FF2B5EF4-FFF2-40B4-BE49-F238E27FC236}">
                    <a16:creationId xmlns:a16="http://schemas.microsoft.com/office/drawing/2014/main" id="{855DE83A-58A8-5047-8865-FD9295B7BF6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668;p34">
                <a:extLst>
                  <a:ext uri="{FF2B5EF4-FFF2-40B4-BE49-F238E27FC236}">
                    <a16:creationId xmlns:a16="http://schemas.microsoft.com/office/drawing/2014/main" id="{9FCF4101-CD9E-5C46-AFEE-B29EDFF25076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669;p34">
                <a:extLst>
                  <a:ext uri="{FF2B5EF4-FFF2-40B4-BE49-F238E27FC236}">
                    <a16:creationId xmlns:a16="http://schemas.microsoft.com/office/drawing/2014/main" id="{0F48103D-6026-4A44-B9CB-E25C798CB98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70;p34">
              <a:extLst>
                <a:ext uri="{FF2B5EF4-FFF2-40B4-BE49-F238E27FC236}">
                  <a16:creationId xmlns:a16="http://schemas.microsoft.com/office/drawing/2014/main" id="{3F5A6D55-25BB-564D-8B3A-CF124ECB566E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65" name="Google Shape;2671;p34">
                <a:extLst>
                  <a:ext uri="{FF2B5EF4-FFF2-40B4-BE49-F238E27FC236}">
                    <a16:creationId xmlns:a16="http://schemas.microsoft.com/office/drawing/2014/main" id="{30C97358-05BF-A94A-897D-E423B748FFD8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72;p34">
                <a:extLst>
                  <a:ext uri="{FF2B5EF4-FFF2-40B4-BE49-F238E27FC236}">
                    <a16:creationId xmlns:a16="http://schemas.microsoft.com/office/drawing/2014/main" id="{B79E3BD8-087D-F64D-BE48-D748664CFD0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" name="Google Shape;2673;p34">
              <a:extLst>
                <a:ext uri="{FF2B5EF4-FFF2-40B4-BE49-F238E27FC236}">
                  <a16:creationId xmlns:a16="http://schemas.microsoft.com/office/drawing/2014/main" id="{98AE5FFA-9FAA-5A43-A4C1-6680AEDA62D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62" name="Google Shape;2674;p34">
                <a:extLst>
                  <a:ext uri="{FF2B5EF4-FFF2-40B4-BE49-F238E27FC236}">
                    <a16:creationId xmlns:a16="http://schemas.microsoft.com/office/drawing/2014/main" id="{EA61142F-EDF6-E241-BC0F-64E9C075799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75;p34">
                <a:extLst>
                  <a:ext uri="{FF2B5EF4-FFF2-40B4-BE49-F238E27FC236}">
                    <a16:creationId xmlns:a16="http://schemas.microsoft.com/office/drawing/2014/main" id="{EA17FA15-3F8B-384C-9D7C-6A91BE47DE5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4" name="Google Shape;2676;p34">
                <a:extLst>
                  <a:ext uri="{FF2B5EF4-FFF2-40B4-BE49-F238E27FC236}">
                    <a16:creationId xmlns:a16="http://schemas.microsoft.com/office/drawing/2014/main" id="{361E409B-F8B8-EB4C-A141-FB3A42C469A0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2" name="Google Shape;2677;p34">
              <a:extLst>
                <a:ext uri="{FF2B5EF4-FFF2-40B4-BE49-F238E27FC236}">
                  <a16:creationId xmlns:a16="http://schemas.microsoft.com/office/drawing/2014/main" id="{4A59BD8A-2B30-294D-AF73-EA38CB6E4312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60" name="Google Shape;2678;p34">
                <a:extLst>
                  <a:ext uri="{FF2B5EF4-FFF2-40B4-BE49-F238E27FC236}">
                    <a16:creationId xmlns:a16="http://schemas.microsoft.com/office/drawing/2014/main" id="{EC682E98-C2A2-5348-8A1B-C4B20FDD2E7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79;p34">
                <a:extLst>
                  <a:ext uri="{FF2B5EF4-FFF2-40B4-BE49-F238E27FC236}">
                    <a16:creationId xmlns:a16="http://schemas.microsoft.com/office/drawing/2014/main" id="{11A593F3-59DF-4D49-950A-A0F857CE994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3" name="Google Shape;2680;p34">
              <a:extLst>
                <a:ext uri="{FF2B5EF4-FFF2-40B4-BE49-F238E27FC236}">
                  <a16:creationId xmlns:a16="http://schemas.microsoft.com/office/drawing/2014/main" id="{6303098C-D404-6244-A083-4CB0B2FE8AF7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58" name="Google Shape;2681;p34">
                <a:extLst>
                  <a:ext uri="{FF2B5EF4-FFF2-40B4-BE49-F238E27FC236}">
                    <a16:creationId xmlns:a16="http://schemas.microsoft.com/office/drawing/2014/main" id="{0A14CC31-A86C-D346-BC97-5102AA128DEF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9" name="Google Shape;2682;p34">
                <a:extLst>
                  <a:ext uri="{FF2B5EF4-FFF2-40B4-BE49-F238E27FC236}">
                    <a16:creationId xmlns:a16="http://schemas.microsoft.com/office/drawing/2014/main" id="{1CBF984F-A51A-6847-B01A-741516901679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83;p34">
              <a:extLst>
                <a:ext uri="{FF2B5EF4-FFF2-40B4-BE49-F238E27FC236}">
                  <a16:creationId xmlns:a16="http://schemas.microsoft.com/office/drawing/2014/main" id="{7D65CBB1-5BA9-FF48-9021-9AEE4918A822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2050"/>
              <a:chOff x="1397225" y="1637375"/>
              <a:chExt cx="1401575" cy="1222050"/>
            </a:xfrm>
          </p:grpSpPr>
          <p:sp>
            <p:nvSpPr>
              <p:cNvPr id="254" name="Google Shape;2684;p34">
                <a:extLst>
                  <a:ext uri="{FF2B5EF4-FFF2-40B4-BE49-F238E27FC236}">
                    <a16:creationId xmlns:a16="http://schemas.microsoft.com/office/drawing/2014/main" id="{9C85651B-59B1-8B4D-9EA7-A0CD271BAD49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55" name="Google Shape;2685;p34">
                <a:extLst>
                  <a:ext uri="{FF2B5EF4-FFF2-40B4-BE49-F238E27FC236}">
                    <a16:creationId xmlns:a16="http://schemas.microsoft.com/office/drawing/2014/main" id="{5A4F6A5B-0066-D647-AB0B-966382B7089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75698" cy="1214375"/>
                <a:chOff x="1397225" y="1637375"/>
                <a:chExt cx="1375698" cy="1214375"/>
              </a:xfrm>
            </p:grpSpPr>
            <p:sp>
              <p:nvSpPr>
                <p:cNvPr id="256" name="Google Shape;2686;p34">
                  <a:extLst>
                    <a:ext uri="{FF2B5EF4-FFF2-40B4-BE49-F238E27FC236}">
                      <a16:creationId xmlns:a16="http://schemas.microsoft.com/office/drawing/2014/main" id="{242B0134-9488-9048-9D93-B7680284324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687;p34">
                  <a:extLst>
                    <a:ext uri="{FF2B5EF4-FFF2-40B4-BE49-F238E27FC236}">
                      <a16:creationId xmlns:a16="http://schemas.microsoft.com/office/drawing/2014/main" id="{1F730966-D869-A740-88BF-594633ADE05B}"/>
                    </a:ext>
                  </a:extLst>
                </p:cNvPr>
                <p:cNvSpPr/>
                <p:nvPr/>
              </p:nvSpPr>
              <p:spPr>
                <a:xfrm>
                  <a:off x="1956873" y="2370475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688;p34">
              <a:extLst>
                <a:ext uri="{FF2B5EF4-FFF2-40B4-BE49-F238E27FC236}">
                  <a16:creationId xmlns:a16="http://schemas.microsoft.com/office/drawing/2014/main" id="{2CC4B147-C79E-044C-94BB-C3DF421AC74B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52" name="Google Shape;2689;p34">
                <a:extLst>
                  <a:ext uri="{FF2B5EF4-FFF2-40B4-BE49-F238E27FC236}">
                    <a16:creationId xmlns:a16="http://schemas.microsoft.com/office/drawing/2014/main" id="{EE586FFF-2D17-4342-B160-CF99BC6F510D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3" name="Google Shape;2690;p34">
                <a:extLst>
                  <a:ext uri="{FF2B5EF4-FFF2-40B4-BE49-F238E27FC236}">
                    <a16:creationId xmlns:a16="http://schemas.microsoft.com/office/drawing/2014/main" id="{A8F194D6-9E6A-CA47-B1FE-91F5C58C4406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91;p34">
              <a:extLst>
                <a:ext uri="{FF2B5EF4-FFF2-40B4-BE49-F238E27FC236}">
                  <a16:creationId xmlns:a16="http://schemas.microsoft.com/office/drawing/2014/main" id="{EE552356-01C8-E54B-8F6C-94259DE8E0D5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50" name="Google Shape;2692;p34">
                <a:extLst>
                  <a:ext uri="{FF2B5EF4-FFF2-40B4-BE49-F238E27FC236}">
                    <a16:creationId xmlns:a16="http://schemas.microsoft.com/office/drawing/2014/main" id="{A2FB9312-B767-9444-952C-1A1957C43DBD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1" name="Google Shape;2693;p34">
                <a:extLst>
                  <a:ext uri="{FF2B5EF4-FFF2-40B4-BE49-F238E27FC236}">
                    <a16:creationId xmlns:a16="http://schemas.microsoft.com/office/drawing/2014/main" id="{43DAA602-2267-D845-A592-FDA62D285644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94;p34">
              <a:extLst>
                <a:ext uri="{FF2B5EF4-FFF2-40B4-BE49-F238E27FC236}">
                  <a16:creationId xmlns:a16="http://schemas.microsoft.com/office/drawing/2014/main" id="{5816371A-B2BB-D249-A78D-EB6C9705410C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48" name="Google Shape;2695;p34">
                <a:extLst>
                  <a:ext uri="{FF2B5EF4-FFF2-40B4-BE49-F238E27FC236}">
                    <a16:creationId xmlns:a16="http://schemas.microsoft.com/office/drawing/2014/main" id="{5E4E61B7-4B78-1941-A042-D9E1881A5153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49" name="Google Shape;2696;p34">
                <a:extLst>
                  <a:ext uri="{FF2B5EF4-FFF2-40B4-BE49-F238E27FC236}">
                    <a16:creationId xmlns:a16="http://schemas.microsoft.com/office/drawing/2014/main" id="{E38464A9-2ABD-3742-81F9-60E93C12DE9A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2697;p34">
              <a:extLst>
                <a:ext uri="{FF2B5EF4-FFF2-40B4-BE49-F238E27FC236}">
                  <a16:creationId xmlns:a16="http://schemas.microsoft.com/office/drawing/2014/main" id="{06DD95D0-E43B-6743-B7ED-7132D797153C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98;p34">
              <a:extLst>
                <a:ext uri="{FF2B5EF4-FFF2-40B4-BE49-F238E27FC236}">
                  <a16:creationId xmlns:a16="http://schemas.microsoft.com/office/drawing/2014/main" id="{234323F4-E3D4-2748-8862-C3AC0B5E67DD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99;p34">
              <a:extLst>
                <a:ext uri="{FF2B5EF4-FFF2-40B4-BE49-F238E27FC236}">
                  <a16:creationId xmlns:a16="http://schemas.microsoft.com/office/drawing/2014/main" id="{CA146F3D-654B-9D47-9144-1C97AE9606D7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700;p34">
              <a:extLst>
                <a:ext uri="{FF2B5EF4-FFF2-40B4-BE49-F238E27FC236}">
                  <a16:creationId xmlns:a16="http://schemas.microsoft.com/office/drawing/2014/main" id="{C14C6058-9B11-884C-8814-ACEEEAC9D869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2" name="Google Shape;2701;p34">
                <a:extLst>
                  <a:ext uri="{FF2B5EF4-FFF2-40B4-BE49-F238E27FC236}">
                    <a16:creationId xmlns:a16="http://schemas.microsoft.com/office/drawing/2014/main" id="{1FF86E0D-1D9A-704F-91AC-7792432044E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702;p34">
                <a:extLst>
                  <a:ext uri="{FF2B5EF4-FFF2-40B4-BE49-F238E27FC236}">
                    <a16:creationId xmlns:a16="http://schemas.microsoft.com/office/drawing/2014/main" id="{9664ADC4-BFEF-BF47-9188-9A7844CAD3B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703;p34">
                <a:extLst>
                  <a:ext uri="{FF2B5EF4-FFF2-40B4-BE49-F238E27FC236}">
                    <a16:creationId xmlns:a16="http://schemas.microsoft.com/office/drawing/2014/main" id="{9ED261DB-B9C0-8543-A278-D020E93F706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704;p34">
                <a:extLst>
                  <a:ext uri="{FF2B5EF4-FFF2-40B4-BE49-F238E27FC236}">
                    <a16:creationId xmlns:a16="http://schemas.microsoft.com/office/drawing/2014/main" id="{C1B083CC-0CA0-D44B-818D-AF62E13EA49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705;p34">
                <a:extLst>
                  <a:ext uri="{FF2B5EF4-FFF2-40B4-BE49-F238E27FC236}">
                    <a16:creationId xmlns:a16="http://schemas.microsoft.com/office/drawing/2014/main" id="{EEE63852-4542-7742-B69B-52905EC3F4DC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706;p34">
                <a:extLst>
                  <a:ext uri="{FF2B5EF4-FFF2-40B4-BE49-F238E27FC236}">
                    <a16:creationId xmlns:a16="http://schemas.microsoft.com/office/drawing/2014/main" id="{366B63D3-F623-854B-AB83-BE170EF7CDE3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707;p34">
                <a:extLst>
                  <a:ext uri="{FF2B5EF4-FFF2-40B4-BE49-F238E27FC236}">
                    <a16:creationId xmlns:a16="http://schemas.microsoft.com/office/drawing/2014/main" id="{08301EEB-54B1-0A42-9E14-065A99C78B0B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708;p34">
                <a:extLst>
                  <a:ext uri="{FF2B5EF4-FFF2-40B4-BE49-F238E27FC236}">
                    <a16:creationId xmlns:a16="http://schemas.microsoft.com/office/drawing/2014/main" id="{F92DB502-0C09-7448-82A5-472DA3464BC0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709;p34">
                <a:extLst>
                  <a:ext uri="{FF2B5EF4-FFF2-40B4-BE49-F238E27FC236}">
                    <a16:creationId xmlns:a16="http://schemas.microsoft.com/office/drawing/2014/main" id="{2E249D9C-1834-094F-AA75-EACC291E33D6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710;p34">
                <a:extLst>
                  <a:ext uri="{FF2B5EF4-FFF2-40B4-BE49-F238E27FC236}">
                    <a16:creationId xmlns:a16="http://schemas.microsoft.com/office/drawing/2014/main" id="{66BE6962-07F1-7F44-83DE-F3A555D8E8CF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711;p34">
                <a:extLst>
                  <a:ext uri="{FF2B5EF4-FFF2-40B4-BE49-F238E27FC236}">
                    <a16:creationId xmlns:a16="http://schemas.microsoft.com/office/drawing/2014/main" id="{CBDC3AF9-A7DB-4242-965D-2ACDB5CD2A64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712;p34">
                <a:extLst>
                  <a:ext uri="{FF2B5EF4-FFF2-40B4-BE49-F238E27FC236}">
                    <a16:creationId xmlns:a16="http://schemas.microsoft.com/office/drawing/2014/main" id="{B0827952-290B-CF45-97AD-9194D08BADF2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713;p34">
                <a:extLst>
                  <a:ext uri="{FF2B5EF4-FFF2-40B4-BE49-F238E27FC236}">
                    <a16:creationId xmlns:a16="http://schemas.microsoft.com/office/drawing/2014/main" id="{7892F305-04EB-E24E-B4F0-5EF66E18F7F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714;p34">
                <a:extLst>
                  <a:ext uri="{FF2B5EF4-FFF2-40B4-BE49-F238E27FC236}">
                    <a16:creationId xmlns:a16="http://schemas.microsoft.com/office/drawing/2014/main" id="{912D9FBB-4356-F54C-B75A-05F21DC6CD8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715;p34">
                <a:extLst>
                  <a:ext uri="{FF2B5EF4-FFF2-40B4-BE49-F238E27FC236}">
                    <a16:creationId xmlns:a16="http://schemas.microsoft.com/office/drawing/2014/main" id="{685DB13B-0674-4046-87C0-D48616228A39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716;p34">
                <a:extLst>
                  <a:ext uri="{FF2B5EF4-FFF2-40B4-BE49-F238E27FC236}">
                    <a16:creationId xmlns:a16="http://schemas.microsoft.com/office/drawing/2014/main" id="{C831850D-8634-CC45-BBD9-EC3D8B78C9E9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2717;p34">
              <a:extLst>
                <a:ext uri="{FF2B5EF4-FFF2-40B4-BE49-F238E27FC236}">
                  <a16:creationId xmlns:a16="http://schemas.microsoft.com/office/drawing/2014/main" id="{D2647BCD-AD75-9D4B-A935-7EA2F84F409D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8;p34">
              <a:extLst>
                <a:ext uri="{FF2B5EF4-FFF2-40B4-BE49-F238E27FC236}">
                  <a16:creationId xmlns:a16="http://schemas.microsoft.com/office/drawing/2014/main" id="{4DA60858-BF09-9649-B479-C170BE929A05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9;p34">
              <a:extLst>
                <a:ext uri="{FF2B5EF4-FFF2-40B4-BE49-F238E27FC236}">
                  <a16:creationId xmlns:a16="http://schemas.microsoft.com/office/drawing/2014/main" id="{C92EF8E4-E33E-4743-B4E6-40B141922EBE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0;p34">
              <a:extLst>
                <a:ext uri="{FF2B5EF4-FFF2-40B4-BE49-F238E27FC236}">
                  <a16:creationId xmlns:a16="http://schemas.microsoft.com/office/drawing/2014/main" id="{EB704C44-70D7-FE42-B7DA-1941B9A02511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1;p34">
              <a:extLst>
                <a:ext uri="{FF2B5EF4-FFF2-40B4-BE49-F238E27FC236}">
                  <a16:creationId xmlns:a16="http://schemas.microsoft.com/office/drawing/2014/main" id="{67F18440-F4CE-ED4A-AFD5-31623E30BE17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2;p34">
              <a:extLst>
                <a:ext uri="{FF2B5EF4-FFF2-40B4-BE49-F238E27FC236}">
                  <a16:creationId xmlns:a16="http://schemas.microsoft.com/office/drawing/2014/main" id="{F683A778-6313-2A4C-A25D-3408DAA4D3F0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3;p34">
              <a:extLst>
                <a:ext uri="{FF2B5EF4-FFF2-40B4-BE49-F238E27FC236}">
                  <a16:creationId xmlns:a16="http://schemas.microsoft.com/office/drawing/2014/main" id="{662A115B-0925-9E47-A0D7-97585C79B865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4;p34">
              <a:extLst>
                <a:ext uri="{FF2B5EF4-FFF2-40B4-BE49-F238E27FC236}">
                  <a16:creationId xmlns:a16="http://schemas.microsoft.com/office/drawing/2014/main" id="{CF355802-D4ED-7848-8E99-F776CA9BDC85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5;p34">
              <a:extLst>
                <a:ext uri="{FF2B5EF4-FFF2-40B4-BE49-F238E27FC236}">
                  <a16:creationId xmlns:a16="http://schemas.microsoft.com/office/drawing/2014/main" id="{D701FDC0-D751-D645-9B93-054020ED9177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6;p34">
              <a:extLst>
                <a:ext uri="{FF2B5EF4-FFF2-40B4-BE49-F238E27FC236}">
                  <a16:creationId xmlns:a16="http://schemas.microsoft.com/office/drawing/2014/main" id="{219AA558-ECDA-564D-8FD6-E46DD8F7FBB1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7;p34">
              <a:extLst>
                <a:ext uri="{FF2B5EF4-FFF2-40B4-BE49-F238E27FC236}">
                  <a16:creationId xmlns:a16="http://schemas.microsoft.com/office/drawing/2014/main" id="{100B5979-0023-7B46-90A3-B7D6D1C01E08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8;p34">
              <a:extLst>
                <a:ext uri="{FF2B5EF4-FFF2-40B4-BE49-F238E27FC236}">
                  <a16:creationId xmlns:a16="http://schemas.microsoft.com/office/drawing/2014/main" id="{51F3676A-8A27-614D-A9BC-0D096314D11F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9;p34">
              <a:extLst>
                <a:ext uri="{FF2B5EF4-FFF2-40B4-BE49-F238E27FC236}">
                  <a16:creationId xmlns:a16="http://schemas.microsoft.com/office/drawing/2014/main" id="{9E07C4FD-2811-4F44-A801-79ADF561DFA2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0;p34">
              <a:extLst>
                <a:ext uri="{FF2B5EF4-FFF2-40B4-BE49-F238E27FC236}">
                  <a16:creationId xmlns:a16="http://schemas.microsoft.com/office/drawing/2014/main" id="{2305CABD-BB24-FC41-82A2-07865A63A6C3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1;p34">
              <a:extLst>
                <a:ext uri="{FF2B5EF4-FFF2-40B4-BE49-F238E27FC236}">
                  <a16:creationId xmlns:a16="http://schemas.microsoft.com/office/drawing/2014/main" id="{6146FB3E-E02B-854E-81E4-367C738A0D52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2;p34">
              <a:extLst>
                <a:ext uri="{FF2B5EF4-FFF2-40B4-BE49-F238E27FC236}">
                  <a16:creationId xmlns:a16="http://schemas.microsoft.com/office/drawing/2014/main" id="{4A88BC02-EDB4-9042-AF65-27B101BAB36D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3;p34">
              <a:extLst>
                <a:ext uri="{FF2B5EF4-FFF2-40B4-BE49-F238E27FC236}">
                  <a16:creationId xmlns:a16="http://schemas.microsoft.com/office/drawing/2014/main" id="{EDA1D341-39AB-BA49-AD54-4041A005953B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4;p34">
              <a:extLst>
                <a:ext uri="{FF2B5EF4-FFF2-40B4-BE49-F238E27FC236}">
                  <a16:creationId xmlns:a16="http://schemas.microsoft.com/office/drawing/2014/main" id="{58B64F47-5DC7-F846-9BA3-522D5984ACA4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5;p34">
              <a:extLst>
                <a:ext uri="{FF2B5EF4-FFF2-40B4-BE49-F238E27FC236}">
                  <a16:creationId xmlns:a16="http://schemas.microsoft.com/office/drawing/2014/main" id="{C3613238-6056-894C-8240-8676820220C1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6;p34">
              <a:extLst>
                <a:ext uri="{FF2B5EF4-FFF2-40B4-BE49-F238E27FC236}">
                  <a16:creationId xmlns:a16="http://schemas.microsoft.com/office/drawing/2014/main" id="{7DECD507-7276-1A49-94B6-7D4D79E240C0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7;p34">
              <a:extLst>
                <a:ext uri="{FF2B5EF4-FFF2-40B4-BE49-F238E27FC236}">
                  <a16:creationId xmlns:a16="http://schemas.microsoft.com/office/drawing/2014/main" id="{A7A41754-1A3B-FC48-B78A-A4690258D8E7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8;p34">
              <a:extLst>
                <a:ext uri="{FF2B5EF4-FFF2-40B4-BE49-F238E27FC236}">
                  <a16:creationId xmlns:a16="http://schemas.microsoft.com/office/drawing/2014/main" id="{D0329384-E65B-4243-AF25-D06188343BDA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739;p34">
              <a:extLst>
                <a:ext uri="{FF2B5EF4-FFF2-40B4-BE49-F238E27FC236}">
                  <a16:creationId xmlns:a16="http://schemas.microsoft.com/office/drawing/2014/main" id="{970D8575-11C6-614D-8C2C-86BDA64580EF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30" name="Google Shape;2740;p34">
                <a:extLst>
                  <a:ext uri="{FF2B5EF4-FFF2-40B4-BE49-F238E27FC236}">
                    <a16:creationId xmlns:a16="http://schemas.microsoft.com/office/drawing/2014/main" id="{7C924BDB-2E4B-B746-9EC8-24FDC32BBB6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741;p34">
                <a:extLst>
                  <a:ext uri="{FF2B5EF4-FFF2-40B4-BE49-F238E27FC236}">
                    <a16:creationId xmlns:a16="http://schemas.microsoft.com/office/drawing/2014/main" id="{9A46DB69-1DC0-E148-B222-7E429B37525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742;p34">
              <a:extLst>
                <a:ext uri="{FF2B5EF4-FFF2-40B4-BE49-F238E27FC236}">
                  <a16:creationId xmlns:a16="http://schemas.microsoft.com/office/drawing/2014/main" id="{CD051B1C-E524-D440-8135-D77029DFEC3E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743;p34">
              <a:extLst>
                <a:ext uri="{FF2B5EF4-FFF2-40B4-BE49-F238E27FC236}">
                  <a16:creationId xmlns:a16="http://schemas.microsoft.com/office/drawing/2014/main" id="{26956B4E-A441-214C-B0B8-50978DDD2787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26" name="Google Shape;2744;p34">
                <a:extLst>
                  <a:ext uri="{FF2B5EF4-FFF2-40B4-BE49-F238E27FC236}">
                    <a16:creationId xmlns:a16="http://schemas.microsoft.com/office/drawing/2014/main" id="{D0CCC8BF-AB9B-AA42-90D3-E1DB4E8AA458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745;p34">
                <a:extLst>
                  <a:ext uri="{FF2B5EF4-FFF2-40B4-BE49-F238E27FC236}">
                    <a16:creationId xmlns:a16="http://schemas.microsoft.com/office/drawing/2014/main" id="{00F37E69-E262-F247-AB4E-5448260DA372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746;p34">
                <a:extLst>
                  <a:ext uri="{FF2B5EF4-FFF2-40B4-BE49-F238E27FC236}">
                    <a16:creationId xmlns:a16="http://schemas.microsoft.com/office/drawing/2014/main" id="{A73347F5-0645-534D-BF29-B970307EA6D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747;p34">
                <a:extLst>
                  <a:ext uri="{FF2B5EF4-FFF2-40B4-BE49-F238E27FC236}">
                    <a16:creationId xmlns:a16="http://schemas.microsoft.com/office/drawing/2014/main" id="{78AAA8BA-6EE9-164F-AE55-F3C3B708A9D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748;p34">
              <a:extLst>
                <a:ext uri="{FF2B5EF4-FFF2-40B4-BE49-F238E27FC236}">
                  <a16:creationId xmlns:a16="http://schemas.microsoft.com/office/drawing/2014/main" id="{5316C737-9C63-8B4B-90D3-0405E383C608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9;p34">
              <a:extLst>
                <a:ext uri="{FF2B5EF4-FFF2-40B4-BE49-F238E27FC236}">
                  <a16:creationId xmlns:a16="http://schemas.microsoft.com/office/drawing/2014/main" id="{C058F0F5-02BA-BF43-A124-3E7155329CBA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0;p34">
              <a:extLst>
                <a:ext uri="{FF2B5EF4-FFF2-40B4-BE49-F238E27FC236}">
                  <a16:creationId xmlns:a16="http://schemas.microsoft.com/office/drawing/2014/main" id="{8699003E-534B-2B43-8E0B-A66EF75A9CF4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1;p34">
              <a:extLst>
                <a:ext uri="{FF2B5EF4-FFF2-40B4-BE49-F238E27FC236}">
                  <a16:creationId xmlns:a16="http://schemas.microsoft.com/office/drawing/2014/main" id="{3757ECB3-CB94-A943-BD27-8635E9017D5F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2;p34">
              <a:extLst>
                <a:ext uri="{FF2B5EF4-FFF2-40B4-BE49-F238E27FC236}">
                  <a16:creationId xmlns:a16="http://schemas.microsoft.com/office/drawing/2014/main" id="{24D3EF58-CC43-D441-82D5-BB109870145F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3;p34">
              <a:extLst>
                <a:ext uri="{FF2B5EF4-FFF2-40B4-BE49-F238E27FC236}">
                  <a16:creationId xmlns:a16="http://schemas.microsoft.com/office/drawing/2014/main" id="{43535CE6-D4CC-D740-A5E5-0D82272E1838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4;p34">
              <a:extLst>
                <a:ext uri="{FF2B5EF4-FFF2-40B4-BE49-F238E27FC236}">
                  <a16:creationId xmlns:a16="http://schemas.microsoft.com/office/drawing/2014/main" id="{0FD6BFA7-25F0-A742-A67E-E601F99DD9C3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2755;p34">
              <a:extLst>
                <a:ext uri="{FF2B5EF4-FFF2-40B4-BE49-F238E27FC236}">
                  <a16:creationId xmlns:a16="http://schemas.microsoft.com/office/drawing/2014/main" id="{FF6EBE7D-5E26-654A-8777-C8C827AABDF7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22" name="Google Shape;2756;p34">
                <a:extLst>
                  <a:ext uri="{FF2B5EF4-FFF2-40B4-BE49-F238E27FC236}">
                    <a16:creationId xmlns:a16="http://schemas.microsoft.com/office/drawing/2014/main" id="{2CA5EB26-D329-2C43-9A5B-A6BE29933F49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757;p34">
                <a:extLst>
                  <a:ext uri="{FF2B5EF4-FFF2-40B4-BE49-F238E27FC236}">
                    <a16:creationId xmlns:a16="http://schemas.microsoft.com/office/drawing/2014/main" id="{23D0FA15-3CE7-484B-A90E-56D4AB6814C2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758;p34">
                <a:extLst>
                  <a:ext uri="{FF2B5EF4-FFF2-40B4-BE49-F238E27FC236}">
                    <a16:creationId xmlns:a16="http://schemas.microsoft.com/office/drawing/2014/main" id="{E15A7CF9-41D6-DA4A-B46B-362C1557DC32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759;p34">
                <a:extLst>
                  <a:ext uri="{FF2B5EF4-FFF2-40B4-BE49-F238E27FC236}">
                    <a16:creationId xmlns:a16="http://schemas.microsoft.com/office/drawing/2014/main" id="{728E1EE4-FB3E-4F45-83A5-63210443905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2760;p34">
              <a:extLst>
                <a:ext uri="{FF2B5EF4-FFF2-40B4-BE49-F238E27FC236}">
                  <a16:creationId xmlns:a16="http://schemas.microsoft.com/office/drawing/2014/main" id="{BCE6E31C-59EE-BD44-ADB4-7978735E7AD7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34">
              <a:extLst>
                <a:ext uri="{FF2B5EF4-FFF2-40B4-BE49-F238E27FC236}">
                  <a16:creationId xmlns:a16="http://schemas.microsoft.com/office/drawing/2014/main" id="{1429312D-35E1-3340-9468-FF5C106AD28D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34">
              <a:extLst>
                <a:ext uri="{FF2B5EF4-FFF2-40B4-BE49-F238E27FC236}">
                  <a16:creationId xmlns:a16="http://schemas.microsoft.com/office/drawing/2014/main" id="{C74D2F3E-4D81-F546-BF5D-1C2C31BFBD95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34">
              <a:extLst>
                <a:ext uri="{FF2B5EF4-FFF2-40B4-BE49-F238E27FC236}">
                  <a16:creationId xmlns:a16="http://schemas.microsoft.com/office/drawing/2014/main" id="{01060E96-CF5D-6E48-9BFB-AB20378106DF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34">
              <a:extLst>
                <a:ext uri="{FF2B5EF4-FFF2-40B4-BE49-F238E27FC236}">
                  <a16:creationId xmlns:a16="http://schemas.microsoft.com/office/drawing/2014/main" id="{67A20FD3-A5F2-E344-B021-B6AE1E6DBDAA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34">
              <a:extLst>
                <a:ext uri="{FF2B5EF4-FFF2-40B4-BE49-F238E27FC236}">
                  <a16:creationId xmlns:a16="http://schemas.microsoft.com/office/drawing/2014/main" id="{768A3BDF-BB58-494B-8635-034BF0B3E816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34">
              <a:extLst>
                <a:ext uri="{FF2B5EF4-FFF2-40B4-BE49-F238E27FC236}">
                  <a16:creationId xmlns:a16="http://schemas.microsoft.com/office/drawing/2014/main" id="{2C2A3242-D2AE-E249-BA5F-29428A68FC95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34">
              <a:extLst>
                <a:ext uri="{FF2B5EF4-FFF2-40B4-BE49-F238E27FC236}">
                  <a16:creationId xmlns:a16="http://schemas.microsoft.com/office/drawing/2014/main" id="{C6F53AD8-CCD6-8849-A96B-DF0E31A8DDD0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34">
              <a:extLst>
                <a:ext uri="{FF2B5EF4-FFF2-40B4-BE49-F238E27FC236}">
                  <a16:creationId xmlns:a16="http://schemas.microsoft.com/office/drawing/2014/main" id="{507776AC-2A29-334A-B744-32118B938E50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34">
              <a:extLst>
                <a:ext uri="{FF2B5EF4-FFF2-40B4-BE49-F238E27FC236}">
                  <a16:creationId xmlns:a16="http://schemas.microsoft.com/office/drawing/2014/main" id="{01C966E2-CB4C-1F45-A8DC-0028EACA11BF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34">
              <a:extLst>
                <a:ext uri="{FF2B5EF4-FFF2-40B4-BE49-F238E27FC236}">
                  <a16:creationId xmlns:a16="http://schemas.microsoft.com/office/drawing/2014/main" id="{F9312AEC-6E3C-3C45-AFA6-A1F0C10EBDAF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34">
              <a:extLst>
                <a:ext uri="{FF2B5EF4-FFF2-40B4-BE49-F238E27FC236}">
                  <a16:creationId xmlns:a16="http://schemas.microsoft.com/office/drawing/2014/main" id="{F8BA92BE-E056-7043-8761-140A65AAF6D0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34">
              <a:extLst>
                <a:ext uri="{FF2B5EF4-FFF2-40B4-BE49-F238E27FC236}">
                  <a16:creationId xmlns:a16="http://schemas.microsoft.com/office/drawing/2014/main" id="{C4342240-498D-C141-A464-00D95D020C47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34">
              <a:extLst>
                <a:ext uri="{FF2B5EF4-FFF2-40B4-BE49-F238E27FC236}">
                  <a16:creationId xmlns:a16="http://schemas.microsoft.com/office/drawing/2014/main" id="{455A4B7D-70B3-7042-B2FC-5D20BFE56E7F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34">
              <a:extLst>
                <a:ext uri="{FF2B5EF4-FFF2-40B4-BE49-F238E27FC236}">
                  <a16:creationId xmlns:a16="http://schemas.microsoft.com/office/drawing/2014/main" id="{762BEC40-79C9-5F43-98CA-50DA6BCE7FCE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34">
              <a:extLst>
                <a:ext uri="{FF2B5EF4-FFF2-40B4-BE49-F238E27FC236}">
                  <a16:creationId xmlns:a16="http://schemas.microsoft.com/office/drawing/2014/main" id="{4A0E0F1D-013D-664F-8DBF-20C80F23DAAB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34">
              <a:extLst>
                <a:ext uri="{FF2B5EF4-FFF2-40B4-BE49-F238E27FC236}">
                  <a16:creationId xmlns:a16="http://schemas.microsoft.com/office/drawing/2014/main" id="{41FE6E4C-0AF9-2945-88D4-84C6165EE19E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34">
              <a:extLst>
                <a:ext uri="{FF2B5EF4-FFF2-40B4-BE49-F238E27FC236}">
                  <a16:creationId xmlns:a16="http://schemas.microsoft.com/office/drawing/2014/main" id="{869DFFAF-75A5-AC43-9516-CF813329DBE6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34">
              <a:extLst>
                <a:ext uri="{FF2B5EF4-FFF2-40B4-BE49-F238E27FC236}">
                  <a16:creationId xmlns:a16="http://schemas.microsoft.com/office/drawing/2014/main" id="{AF9874BC-69DC-724E-9B6E-3BB9A3044571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34">
              <a:extLst>
                <a:ext uri="{FF2B5EF4-FFF2-40B4-BE49-F238E27FC236}">
                  <a16:creationId xmlns:a16="http://schemas.microsoft.com/office/drawing/2014/main" id="{4901D226-2FB2-6446-8605-332038002A4A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34">
              <a:extLst>
                <a:ext uri="{FF2B5EF4-FFF2-40B4-BE49-F238E27FC236}">
                  <a16:creationId xmlns:a16="http://schemas.microsoft.com/office/drawing/2014/main" id="{9F73C1DB-4168-8D4A-B313-9E90781D3C5E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34">
              <a:extLst>
                <a:ext uri="{FF2B5EF4-FFF2-40B4-BE49-F238E27FC236}">
                  <a16:creationId xmlns:a16="http://schemas.microsoft.com/office/drawing/2014/main" id="{3DF02BC9-2CEF-8841-8528-0EF8B28B1D7A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34">
              <a:extLst>
                <a:ext uri="{FF2B5EF4-FFF2-40B4-BE49-F238E27FC236}">
                  <a16:creationId xmlns:a16="http://schemas.microsoft.com/office/drawing/2014/main" id="{B4F2E3BC-9BC8-9745-95D3-2FD5AE344A0D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34">
              <a:extLst>
                <a:ext uri="{FF2B5EF4-FFF2-40B4-BE49-F238E27FC236}">
                  <a16:creationId xmlns:a16="http://schemas.microsoft.com/office/drawing/2014/main" id="{14372A90-0BEB-2047-AA4E-57932ED934DF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34">
              <a:extLst>
                <a:ext uri="{FF2B5EF4-FFF2-40B4-BE49-F238E27FC236}">
                  <a16:creationId xmlns:a16="http://schemas.microsoft.com/office/drawing/2014/main" id="{E8A6D948-DC9B-494B-BB3E-0A2DDEB8B5F0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34">
              <a:extLst>
                <a:ext uri="{FF2B5EF4-FFF2-40B4-BE49-F238E27FC236}">
                  <a16:creationId xmlns:a16="http://schemas.microsoft.com/office/drawing/2014/main" id="{7D14ADF0-075E-9449-8E2C-3AB0AFC7C18D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34">
              <a:extLst>
                <a:ext uri="{FF2B5EF4-FFF2-40B4-BE49-F238E27FC236}">
                  <a16:creationId xmlns:a16="http://schemas.microsoft.com/office/drawing/2014/main" id="{6A63A6AA-846D-7842-9F7A-9D738D2E28B1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34">
              <a:extLst>
                <a:ext uri="{FF2B5EF4-FFF2-40B4-BE49-F238E27FC236}">
                  <a16:creationId xmlns:a16="http://schemas.microsoft.com/office/drawing/2014/main" id="{67304EBA-EDFF-3346-98CE-FFE8750A22EA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34">
              <a:extLst>
                <a:ext uri="{FF2B5EF4-FFF2-40B4-BE49-F238E27FC236}">
                  <a16:creationId xmlns:a16="http://schemas.microsoft.com/office/drawing/2014/main" id="{44B553A6-C79D-FC4E-85C4-947092B41EE9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789;p34">
              <a:extLst>
                <a:ext uri="{FF2B5EF4-FFF2-40B4-BE49-F238E27FC236}">
                  <a16:creationId xmlns:a16="http://schemas.microsoft.com/office/drawing/2014/main" id="{05A1733D-2B17-4945-A774-509B02BD4ED2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0" name="Google Shape;2790;p34">
                <a:extLst>
                  <a:ext uri="{FF2B5EF4-FFF2-40B4-BE49-F238E27FC236}">
                    <a16:creationId xmlns:a16="http://schemas.microsoft.com/office/drawing/2014/main" id="{3EE6A0B6-C5E0-954A-896F-01F021DD14A8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791;p34">
                <a:extLst>
                  <a:ext uri="{FF2B5EF4-FFF2-40B4-BE49-F238E27FC236}">
                    <a16:creationId xmlns:a16="http://schemas.microsoft.com/office/drawing/2014/main" id="{51AA3F56-B871-5A43-8CD7-7E2A4B946DA4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792;p34">
              <a:extLst>
                <a:ext uri="{FF2B5EF4-FFF2-40B4-BE49-F238E27FC236}">
                  <a16:creationId xmlns:a16="http://schemas.microsoft.com/office/drawing/2014/main" id="{5CA04BF5-F559-AE43-B024-1DCEB1827C99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793;p34">
              <a:extLst>
                <a:ext uri="{FF2B5EF4-FFF2-40B4-BE49-F238E27FC236}">
                  <a16:creationId xmlns:a16="http://schemas.microsoft.com/office/drawing/2014/main" id="{54837408-F0FB-E845-B850-C952EBC953FC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18" name="Google Shape;2794;p34">
                <a:extLst>
                  <a:ext uri="{FF2B5EF4-FFF2-40B4-BE49-F238E27FC236}">
                    <a16:creationId xmlns:a16="http://schemas.microsoft.com/office/drawing/2014/main" id="{7284263A-B7E7-DE46-AA91-79BCB873F3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795;p34">
                <a:extLst>
                  <a:ext uri="{FF2B5EF4-FFF2-40B4-BE49-F238E27FC236}">
                    <a16:creationId xmlns:a16="http://schemas.microsoft.com/office/drawing/2014/main" id="{B4CE694B-327C-B841-9015-AE15E12A37C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796;p34">
              <a:extLst>
                <a:ext uri="{FF2B5EF4-FFF2-40B4-BE49-F238E27FC236}">
                  <a16:creationId xmlns:a16="http://schemas.microsoft.com/office/drawing/2014/main" id="{FD7DE50B-B2AA-5A44-85DD-A25FCA9B739F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16" name="Google Shape;2797;p34">
                <a:extLst>
                  <a:ext uri="{FF2B5EF4-FFF2-40B4-BE49-F238E27FC236}">
                    <a16:creationId xmlns:a16="http://schemas.microsoft.com/office/drawing/2014/main" id="{4ADE000B-BD0B-C846-9328-7CCBAF102D5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798;p34">
                <a:extLst>
                  <a:ext uri="{FF2B5EF4-FFF2-40B4-BE49-F238E27FC236}">
                    <a16:creationId xmlns:a16="http://schemas.microsoft.com/office/drawing/2014/main" id="{0C25F9CD-3D26-A64A-9F3C-55CECA06B1BC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799;p34">
              <a:extLst>
                <a:ext uri="{FF2B5EF4-FFF2-40B4-BE49-F238E27FC236}">
                  <a16:creationId xmlns:a16="http://schemas.microsoft.com/office/drawing/2014/main" id="{6B16884E-0FF7-FF46-86FF-B208337740C6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00;p34">
              <a:extLst>
                <a:ext uri="{FF2B5EF4-FFF2-40B4-BE49-F238E27FC236}">
                  <a16:creationId xmlns:a16="http://schemas.microsoft.com/office/drawing/2014/main" id="{85E01B91-96D1-0243-9A9B-F444F63E4812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01;p34">
              <a:extLst>
                <a:ext uri="{FF2B5EF4-FFF2-40B4-BE49-F238E27FC236}">
                  <a16:creationId xmlns:a16="http://schemas.microsoft.com/office/drawing/2014/main" id="{887A0869-F182-9445-B5C4-A4E7291D2919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02;p34">
              <a:extLst>
                <a:ext uri="{FF2B5EF4-FFF2-40B4-BE49-F238E27FC236}">
                  <a16:creationId xmlns:a16="http://schemas.microsoft.com/office/drawing/2014/main" id="{CB935B84-3F6A-A34F-8711-E1A8D9E3ABC5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3;p34">
              <a:extLst>
                <a:ext uri="{FF2B5EF4-FFF2-40B4-BE49-F238E27FC236}">
                  <a16:creationId xmlns:a16="http://schemas.microsoft.com/office/drawing/2014/main" id="{74B2D07B-C772-C844-B3D5-CDBCAE5B7D63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4;p34">
              <a:extLst>
                <a:ext uri="{FF2B5EF4-FFF2-40B4-BE49-F238E27FC236}">
                  <a16:creationId xmlns:a16="http://schemas.microsoft.com/office/drawing/2014/main" id="{94750A88-68E4-D344-8985-B1A824DB2FF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5;p34">
              <a:extLst>
                <a:ext uri="{FF2B5EF4-FFF2-40B4-BE49-F238E27FC236}">
                  <a16:creationId xmlns:a16="http://schemas.microsoft.com/office/drawing/2014/main" id="{B8AFA488-E1A9-E641-AD35-AC11AC33863D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6;p34">
              <a:extLst>
                <a:ext uri="{FF2B5EF4-FFF2-40B4-BE49-F238E27FC236}">
                  <a16:creationId xmlns:a16="http://schemas.microsoft.com/office/drawing/2014/main" id="{65B1DA19-9BAD-6F44-AB3A-E68DC24AA0AB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2807;p34">
              <a:extLst>
                <a:ext uri="{FF2B5EF4-FFF2-40B4-BE49-F238E27FC236}">
                  <a16:creationId xmlns:a16="http://schemas.microsoft.com/office/drawing/2014/main" id="{744899A7-B2D6-F049-B25F-0928A6437200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12" name="Google Shape;2808;p34">
                <a:extLst>
                  <a:ext uri="{FF2B5EF4-FFF2-40B4-BE49-F238E27FC236}">
                    <a16:creationId xmlns:a16="http://schemas.microsoft.com/office/drawing/2014/main" id="{E0BD02DB-E8CD-0243-AA65-590A47C581D4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809;p34">
                <a:extLst>
                  <a:ext uri="{FF2B5EF4-FFF2-40B4-BE49-F238E27FC236}">
                    <a16:creationId xmlns:a16="http://schemas.microsoft.com/office/drawing/2014/main" id="{A8C30909-C351-3640-89A1-5DB5E521A0DF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810;p34">
                <a:extLst>
                  <a:ext uri="{FF2B5EF4-FFF2-40B4-BE49-F238E27FC236}">
                    <a16:creationId xmlns:a16="http://schemas.microsoft.com/office/drawing/2014/main" id="{FBF9CF87-C0ED-A14D-96AD-939BCEBC5A7E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11;p34">
                <a:extLst>
                  <a:ext uri="{FF2B5EF4-FFF2-40B4-BE49-F238E27FC236}">
                    <a16:creationId xmlns:a16="http://schemas.microsoft.com/office/drawing/2014/main" id="{95755024-C79B-5044-9E52-71809A9D8AA2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2812;p34">
              <a:extLst>
                <a:ext uri="{FF2B5EF4-FFF2-40B4-BE49-F238E27FC236}">
                  <a16:creationId xmlns:a16="http://schemas.microsoft.com/office/drawing/2014/main" id="{F7D3B42D-4583-E143-9DA6-7F713CE4163F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13;p34">
              <a:extLst>
                <a:ext uri="{FF2B5EF4-FFF2-40B4-BE49-F238E27FC236}">
                  <a16:creationId xmlns:a16="http://schemas.microsoft.com/office/drawing/2014/main" id="{FEF046FA-072E-AE48-99CF-E04088B5088A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14;p34">
              <a:extLst>
                <a:ext uri="{FF2B5EF4-FFF2-40B4-BE49-F238E27FC236}">
                  <a16:creationId xmlns:a16="http://schemas.microsoft.com/office/drawing/2014/main" id="{64C9DDB2-15F2-0544-8C78-85900B018227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5;p34">
              <a:extLst>
                <a:ext uri="{FF2B5EF4-FFF2-40B4-BE49-F238E27FC236}">
                  <a16:creationId xmlns:a16="http://schemas.microsoft.com/office/drawing/2014/main" id="{1409C56A-E4A4-9540-96D8-FD97A701EF17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6;p34">
              <a:extLst>
                <a:ext uri="{FF2B5EF4-FFF2-40B4-BE49-F238E27FC236}">
                  <a16:creationId xmlns:a16="http://schemas.microsoft.com/office/drawing/2014/main" id="{4AE984E7-7E8B-E047-B4FD-84341CDD1270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7;p34">
              <a:extLst>
                <a:ext uri="{FF2B5EF4-FFF2-40B4-BE49-F238E27FC236}">
                  <a16:creationId xmlns:a16="http://schemas.microsoft.com/office/drawing/2014/main" id="{9DE98669-11F5-1F42-AF42-1B07D0F50723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8;p34">
              <a:extLst>
                <a:ext uri="{FF2B5EF4-FFF2-40B4-BE49-F238E27FC236}">
                  <a16:creationId xmlns:a16="http://schemas.microsoft.com/office/drawing/2014/main" id="{72C0630A-E314-3149-A6E2-FB62DD4753E8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9;p34">
              <a:extLst>
                <a:ext uri="{FF2B5EF4-FFF2-40B4-BE49-F238E27FC236}">
                  <a16:creationId xmlns:a16="http://schemas.microsoft.com/office/drawing/2014/main" id="{83E7969D-801B-9C46-801B-E3AAF1FAD19A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2820;p34">
              <a:extLst>
                <a:ext uri="{FF2B5EF4-FFF2-40B4-BE49-F238E27FC236}">
                  <a16:creationId xmlns:a16="http://schemas.microsoft.com/office/drawing/2014/main" id="{669C6E65-5B4B-0C42-90D3-06E217A94ABC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08" name="Google Shape;2821;p34">
                <a:extLst>
                  <a:ext uri="{FF2B5EF4-FFF2-40B4-BE49-F238E27FC236}">
                    <a16:creationId xmlns:a16="http://schemas.microsoft.com/office/drawing/2014/main" id="{927FA951-5D96-9346-BE77-269073070F29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822;p34">
                <a:extLst>
                  <a:ext uri="{FF2B5EF4-FFF2-40B4-BE49-F238E27FC236}">
                    <a16:creationId xmlns:a16="http://schemas.microsoft.com/office/drawing/2014/main" id="{D58A3EC2-07D7-844C-96E2-048D4BD32845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823;p34">
                <a:extLst>
                  <a:ext uri="{FF2B5EF4-FFF2-40B4-BE49-F238E27FC236}">
                    <a16:creationId xmlns:a16="http://schemas.microsoft.com/office/drawing/2014/main" id="{F6A36CCF-37D7-F544-8E2C-A38BAE62C4B1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824;p34">
                <a:extLst>
                  <a:ext uri="{FF2B5EF4-FFF2-40B4-BE49-F238E27FC236}">
                    <a16:creationId xmlns:a16="http://schemas.microsoft.com/office/drawing/2014/main" id="{D1041DEF-0565-5046-92A2-FEABC0F2755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2825;p34">
              <a:extLst>
                <a:ext uri="{FF2B5EF4-FFF2-40B4-BE49-F238E27FC236}">
                  <a16:creationId xmlns:a16="http://schemas.microsoft.com/office/drawing/2014/main" id="{FAC0A0DD-E4A6-AA45-8BB2-9C1E99B16AB6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6;p34">
              <a:extLst>
                <a:ext uri="{FF2B5EF4-FFF2-40B4-BE49-F238E27FC236}">
                  <a16:creationId xmlns:a16="http://schemas.microsoft.com/office/drawing/2014/main" id="{F3F5ACFD-8558-F944-8C71-77D67D859980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7;p34">
              <a:extLst>
                <a:ext uri="{FF2B5EF4-FFF2-40B4-BE49-F238E27FC236}">
                  <a16:creationId xmlns:a16="http://schemas.microsoft.com/office/drawing/2014/main" id="{77E26D58-F025-324D-94BE-FB45A274809F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8;p34">
              <a:extLst>
                <a:ext uri="{FF2B5EF4-FFF2-40B4-BE49-F238E27FC236}">
                  <a16:creationId xmlns:a16="http://schemas.microsoft.com/office/drawing/2014/main" id="{191AD222-4E2C-4B44-8AF3-675E218EC3DE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9;p34">
              <a:extLst>
                <a:ext uri="{FF2B5EF4-FFF2-40B4-BE49-F238E27FC236}">
                  <a16:creationId xmlns:a16="http://schemas.microsoft.com/office/drawing/2014/main" id="{B77D14DB-161D-2B47-B71B-766AF21C4D27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0;p34">
              <a:extLst>
                <a:ext uri="{FF2B5EF4-FFF2-40B4-BE49-F238E27FC236}">
                  <a16:creationId xmlns:a16="http://schemas.microsoft.com/office/drawing/2014/main" id="{D78213E9-8FDC-AD42-957D-29295DA4A8B7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1;p34">
              <a:extLst>
                <a:ext uri="{FF2B5EF4-FFF2-40B4-BE49-F238E27FC236}">
                  <a16:creationId xmlns:a16="http://schemas.microsoft.com/office/drawing/2014/main" id="{663D9B2C-C116-3545-9CCF-47F2A8DFBD9F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2;p34">
              <a:extLst>
                <a:ext uri="{FF2B5EF4-FFF2-40B4-BE49-F238E27FC236}">
                  <a16:creationId xmlns:a16="http://schemas.microsoft.com/office/drawing/2014/main" id="{A77967C6-7747-8C4E-B2AF-73BAEFBDDA92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3;p34">
              <a:extLst>
                <a:ext uri="{FF2B5EF4-FFF2-40B4-BE49-F238E27FC236}">
                  <a16:creationId xmlns:a16="http://schemas.microsoft.com/office/drawing/2014/main" id="{C436A972-3325-B94D-981B-D2191B8B00F1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34;p34">
              <a:extLst>
                <a:ext uri="{FF2B5EF4-FFF2-40B4-BE49-F238E27FC236}">
                  <a16:creationId xmlns:a16="http://schemas.microsoft.com/office/drawing/2014/main" id="{A534B6F2-3927-014E-8821-2C86920F7A69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35;p34">
              <a:extLst>
                <a:ext uri="{FF2B5EF4-FFF2-40B4-BE49-F238E27FC236}">
                  <a16:creationId xmlns:a16="http://schemas.microsoft.com/office/drawing/2014/main" id="{39FB6EEA-CD13-7D49-9CB0-948CC89479E0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36;p34">
              <a:extLst>
                <a:ext uri="{FF2B5EF4-FFF2-40B4-BE49-F238E27FC236}">
                  <a16:creationId xmlns:a16="http://schemas.microsoft.com/office/drawing/2014/main" id="{7A0E9992-15C1-A842-BDD2-A1C980E2647A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37;p34">
              <a:extLst>
                <a:ext uri="{FF2B5EF4-FFF2-40B4-BE49-F238E27FC236}">
                  <a16:creationId xmlns:a16="http://schemas.microsoft.com/office/drawing/2014/main" id="{D2E78495-D8C9-E740-A62C-3EE94321D10F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38;p34">
              <a:extLst>
                <a:ext uri="{FF2B5EF4-FFF2-40B4-BE49-F238E27FC236}">
                  <a16:creationId xmlns:a16="http://schemas.microsoft.com/office/drawing/2014/main" id="{B40104D7-46B1-8D42-ABE6-C9182E566A8B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39;p34">
              <a:extLst>
                <a:ext uri="{FF2B5EF4-FFF2-40B4-BE49-F238E27FC236}">
                  <a16:creationId xmlns:a16="http://schemas.microsoft.com/office/drawing/2014/main" id="{E709658B-DABA-5840-87F6-137C003511EB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0;p34">
              <a:extLst>
                <a:ext uri="{FF2B5EF4-FFF2-40B4-BE49-F238E27FC236}">
                  <a16:creationId xmlns:a16="http://schemas.microsoft.com/office/drawing/2014/main" id="{B75A3DF0-0853-0940-B8E8-AD77475E40B8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1;p34">
              <a:extLst>
                <a:ext uri="{FF2B5EF4-FFF2-40B4-BE49-F238E27FC236}">
                  <a16:creationId xmlns:a16="http://schemas.microsoft.com/office/drawing/2014/main" id="{46B6FDF9-A5A9-D843-9116-625C3107868E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2;p34">
              <a:extLst>
                <a:ext uri="{FF2B5EF4-FFF2-40B4-BE49-F238E27FC236}">
                  <a16:creationId xmlns:a16="http://schemas.microsoft.com/office/drawing/2014/main" id="{6760822C-19AB-4848-B994-A5604EAC70AB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43;p34">
              <a:extLst>
                <a:ext uri="{FF2B5EF4-FFF2-40B4-BE49-F238E27FC236}">
                  <a16:creationId xmlns:a16="http://schemas.microsoft.com/office/drawing/2014/main" id="{3F2266DE-53DE-CE4D-813E-D75FCF8C40DD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44;p34">
              <a:extLst>
                <a:ext uri="{FF2B5EF4-FFF2-40B4-BE49-F238E27FC236}">
                  <a16:creationId xmlns:a16="http://schemas.microsoft.com/office/drawing/2014/main" id="{F75F2944-A493-3545-B971-90E7DB7F6B4B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45;p34">
              <a:extLst>
                <a:ext uri="{FF2B5EF4-FFF2-40B4-BE49-F238E27FC236}">
                  <a16:creationId xmlns:a16="http://schemas.microsoft.com/office/drawing/2014/main" id="{B449B777-D050-BB45-8FC2-19A7F167D1EF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46;p34">
              <a:extLst>
                <a:ext uri="{FF2B5EF4-FFF2-40B4-BE49-F238E27FC236}">
                  <a16:creationId xmlns:a16="http://schemas.microsoft.com/office/drawing/2014/main" id="{63205E64-2CC5-8D4D-A4E4-04FA73364C17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47;p34">
              <a:extLst>
                <a:ext uri="{FF2B5EF4-FFF2-40B4-BE49-F238E27FC236}">
                  <a16:creationId xmlns:a16="http://schemas.microsoft.com/office/drawing/2014/main" id="{16775623-8664-964C-85C1-76C25D996895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48;p34">
              <a:extLst>
                <a:ext uri="{FF2B5EF4-FFF2-40B4-BE49-F238E27FC236}">
                  <a16:creationId xmlns:a16="http://schemas.microsoft.com/office/drawing/2014/main" id="{6E9D3A65-3FE7-1E4A-9473-9C0EB0865E6F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49;p34">
              <a:extLst>
                <a:ext uri="{FF2B5EF4-FFF2-40B4-BE49-F238E27FC236}">
                  <a16:creationId xmlns:a16="http://schemas.microsoft.com/office/drawing/2014/main" id="{8F0FD934-D3A8-8E44-BFCE-E8BF40CE9F00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0;p34">
              <a:extLst>
                <a:ext uri="{FF2B5EF4-FFF2-40B4-BE49-F238E27FC236}">
                  <a16:creationId xmlns:a16="http://schemas.microsoft.com/office/drawing/2014/main" id="{EBD790D2-0BB1-2449-9438-22BF2460AF80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1;p34">
              <a:extLst>
                <a:ext uri="{FF2B5EF4-FFF2-40B4-BE49-F238E27FC236}">
                  <a16:creationId xmlns:a16="http://schemas.microsoft.com/office/drawing/2014/main" id="{446F074C-B1AD-2441-A8AA-20ABE8724307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2;p34">
              <a:extLst>
                <a:ext uri="{FF2B5EF4-FFF2-40B4-BE49-F238E27FC236}">
                  <a16:creationId xmlns:a16="http://schemas.microsoft.com/office/drawing/2014/main" id="{7C9EEC6D-8442-4F4C-80EC-320CA42A4F34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53;p34">
              <a:extLst>
                <a:ext uri="{FF2B5EF4-FFF2-40B4-BE49-F238E27FC236}">
                  <a16:creationId xmlns:a16="http://schemas.microsoft.com/office/drawing/2014/main" id="{11917A12-6BC3-7A4F-9A4A-5B3F6D0C3AA8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54;p34">
              <a:extLst>
                <a:ext uri="{FF2B5EF4-FFF2-40B4-BE49-F238E27FC236}">
                  <a16:creationId xmlns:a16="http://schemas.microsoft.com/office/drawing/2014/main" id="{7F868681-F153-484F-9AD5-0C98576A00E0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55;p34">
              <a:extLst>
                <a:ext uri="{FF2B5EF4-FFF2-40B4-BE49-F238E27FC236}">
                  <a16:creationId xmlns:a16="http://schemas.microsoft.com/office/drawing/2014/main" id="{2131CD55-78F6-2B4F-ABCF-BCD2FB5B8C42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56;p34">
              <a:extLst>
                <a:ext uri="{FF2B5EF4-FFF2-40B4-BE49-F238E27FC236}">
                  <a16:creationId xmlns:a16="http://schemas.microsoft.com/office/drawing/2014/main" id="{A4099591-6B49-0249-9A91-86F2959C72A8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57;p34">
              <a:extLst>
                <a:ext uri="{FF2B5EF4-FFF2-40B4-BE49-F238E27FC236}">
                  <a16:creationId xmlns:a16="http://schemas.microsoft.com/office/drawing/2014/main" id="{9D87D07D-B5B8-2C4B-9CF8-AD78E2DB70F7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58;p34">
              <a:extLst>
                <a:ext uri="{FF2B5EF4-FFF2-40B4-BE49-F238E27FC236}">
                  <a16:creationId xmlns:a16="http://schemas.microsoft.com/office/drawing/2014/main" id="{90314AD3-BD70-6743-AEE3-D67912B2C9C1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59;p34">
              <a:extLst>
                <a:ext uri="{FF2B5EF4-FFF2-40B4-BE49-F238E27FC236}">
                  <a16:creationId xmlns:a16="http://schemas.microsoft.com/office/drawing/2014/main" id="{78312170-8335-CC4D-99E2-6DCB3401CF2C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0;p34">
              <a:extLst>
                <a:ext uri="{FF2B5EF4-FFF2-40B4-BE49-F238E27FC236}">
                  <a16:creationId xmlns:a16="http://schemas.microsoft.com/office/drawing/2014/main" id="{D19FD419-AC5F-274D-9F81-811CD002DD4C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1;p34">
              <a:extLst>
                <a:ext uri="{FF2B5EF4-FFF2-40B4-BE49-F238E27FC236}">
                  <a16:creationId xmlns:a16="http://schemas.microsoft.com/office/drawing/2014/main" id="{66595238-1ACB-5846-8447-7568D3BCFC1D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2;p34">
              <a:extLst>
                <a:ext uri="{FF2B5EF4-FFF2-40B4-BE49-F238E27FC236}">
                  <a16:creationId xmlns:a16="http://schemas.microsoft.com/office/drawing/2014/main" id="{73FDE68C-52BE-4C42-8555-C17769E88931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63;p34">
              <a:extLst>
                <a:ext uri="{FF2B5EF4-FFF2-40B4-BE49-F238E27FC236}">
                  <a16:creationId xmlns:a16="http://schemas.microsoft.com/office/drawing/2014/main" id="{A092BD77-E7EF-A24E-883E-1DC9B65BB07B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64;p34">
              <a:extLst>
                <a:ext uri="{FF2B5EF4-FFF2-40B4-BE49-F238E27FC236}">
                  <a16:creationId xmlns:a16="http://schemas.microsoft.com/office/drawing/2014/main" id="{B57796CC-156E-1B42-B6AC-EDE5F65ACD55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65;p34">
              <a:extLst>
                <a:ext uri="{FF2B5EF4-FFF2-40B4-BE49-F238E27FC236}">
                  <a16:creationId xmlns:a16="http://schemas.microsoft.com/office/drawing/2014/main" id="{CE383D00-F760-894D-AE03-0D3F5F8D6847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66;p34">
              <a:extLst>
                <a:ext uri="{FF2B5EF4-FFF2-40B4-BE49-F238E27FC236}">
                  <a16:creationId xmlns:a16="http://schemas.microsoft.com/office/drawing/2014/main" id="{E61C0198-98B8-634A-A9D0-BC5946C39EDB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2867;p34">
              <a:extLst>
                <a:ext uri="{FF2B5EF4-FFF2-40B4-BE49-F238E27FC236}">
                  <a16:creationId xmlns:a16="http://schemas.microsoft.com/office/drawing/2014/main" id="{1A25CDB8-11F6-E441-B751-DE6914926F31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06" name="Google Shape;2868;p34">
                <a:extLst>
                  <a:ext uri="{FF2B5EF4-FFF2-40B4-BE49-F238E27FC236}">
                    <a16:creationId xmlns:a16="http://schemas.microsoft.com/office/drawing/2014/main" id="{8DFC3335-6286-0E45-9EB2-3060CAA8119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869;p34">
                <a:extLst>
                  <a:ext uri="{FF2B5EF4-FFF2-40B4-BE49-F238E27FC236}">
                    <a16:creationId xmlns:a16="http://schemas.microsoft.com/office/drawing/2014/main" id="{766458EB-D96D-9E4C-86AB-DFD2E5ED2D7B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2870;p34">
              <a:extLst>
                <a:ext uri="{FF2B5EF4-FFF2-40B4-BE49-F238E27FC236}">
                  <a16:creationId xmlns:a16="http://schemas.microsoft.com/office/drawing/2014/main" id="{952F9D88-ABCC-5D44-9074-D516177C5780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1;p34">
              <a:extLst>
                <a:ext uri="{FF2B5EF4-FFF2-40B4-BE49-F238E27FC236}">
                  <a16:creationId xmlns:a16="http://schemas.microsoft.com/office/drawing/2014/main" id="{0B9F3EF3-407F-2F4C-BCA9-BA5BF631C0A3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2;p34">
              <a:extLst>
                <a:ext uri="{FF2B5EF4-FFF2-40B4-BE49-F238E27FC236}">
                  <a16:creationId xmlns:a16="http://schemas.microsoft.com/office/drawing/2014/main" id="{B250F470-672F-7240-ACB6-04D557F08587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3;p34">
              <a:extLst>
                <a:ext uri="{FF2B5EF4-FFF2-40B4-BE49-F238E27FC236}">
                  <a16:creationId xmlns:a16="http://schemas.microsoft.com/office/drawing/2014/main" id="{8AB99605-0A97-6040-A09B-CA60A8B81B2E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4;p34">
              <a:extLst>
                <a:ext uri="{FF2B5EF4-FFF2-40B4-BE49-F238E27FC236}">
                  <a16:creationId xmlns:a16="http://schemas.microsoft.com/office/drawing/2014/main" id="{0B0A99D6-5057-7C46-B5E3-89F51441EF28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75;p34">
              <a:extLst>
                <a:ext uri="{FF2B5EF4-FFF2-40B4-BE49-F238E27FC236}">
                  <a16:creationId xmlns:a16="http://schemas.microsoft.com/office/drawing/2014/main" id="{9AFE4FEA-AF7C-4F4D-A491-4FA81F7EE18D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76;p34">
              <a:extLst>
                <a:ext uri="{FF2B5EF4-FFF2-40B4-BE49-F238E27FC236}">
                  <a16:creationId xmlns:a16="http://schemas.microsoft.com/office/drawing/2014/main" id="{DA1B63A7-353E-4A44-97F0-40EB61C6CA2D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77;p34">
              <a:extLst>
                <a:ext uri="{FF2B5EF4-FFF2-40B4-BE49-F238E27FC236}">
                  <a16:creationId xmlns:a16="http://schemas.microsoft.com/office/drawing/2014/main" id="{B778F3AA-8BFF-2546-87F4-ED5F8C163985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78;p34">
              <a:extLst>
                <a:ext uri="{FF2B5EF4-FFF2-40B4-BE49-F238E27FC236}">
                  <a16:creationId xmlns:a16="http://schemas.microsoft.com/office/drawing/2014/main" id="{0FE28197-FF1B-B749-96F1-4846C685C475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79;p34">
              <a:extLst>
                <a:ext uri="{FF2B5EF4-FFF2-40B4-BE49-F238E27FC236}">
                  <a16:creationId xmlns:a16="http://schemas.microsoft.com/office/drawing/2014/main" id="{4291D207-FB78-BE41-8D3E-5394400AE800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0;p34">
              <a:extLst>
                <a:ext uri="{FF2B5EF4-FFF2-40B4-BE49-F238E27FC236}">
                  <a16:creationId xmlns:a16="http://schemas.microsoft.com/office/drawing/2014/main" id="{09D80845-EF74-CD4B-B72F-1941D95D2E17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1;p34">
              <a:extLst>
                <a:ext uri="{FF2B5EF4-FFF2-40B4-BE49-F238E27FC236}">
                  <a16:creationId xmlns:a16="http://schemas.microsoft.com/office/drawing/2014/main" id="{AE5033F9-8601-BE4B-B11A-381E6C1E1D88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2;p34">
              <a:extLst>
                <a:ext uri="{FF2B5EF4-FFF2-40B4-BE49-F238E27FC236}">
                  <a16:creationId xmlns:a16="http://schemas.microsoft.com/office/drawing/2014/main" id="{8BA2D265-E952-CF4A-9BFD-B63A76435AB5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3;p34">
              <a:extLst>
                <a:ext uri="{FF2B5EF4-FFF2-40B4-BE49-F238E27FC236}">
                  <a16:creationId xmlns:a16="http://schemas.microsoft.com/office/drawing/2014/main" id="{6703A6B6-F41A-E94F-A00E-9943454C18AB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4;p34">
              <a:extLst>
                <a:ext uri="{FF2B5EF4-FFF2-40B4-BE49-F238E27FC236}">
                  <a16:creationId xmlns:a16="http://schemas.microsoft.com/office/drawing/2014/main" id="{E0A42F4E-7C35-E346-A5C1-CC282C9A7560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85;p34">
              <a:extLst>
                <a:ext uri="{FF2B5EF4-FFF2-40B4-BE49-F238E27FC236}">
                  <a16:creationId xmlns:a16="http://schemas.microsoft.com/office/drawing/2014/main" id="{084D0518-EF88-F54E-AFFF-AD77838C69D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86;p34">
              <a:extLst>
                <a:ext uri="{FF2B5EF4-FFF2-40B4-BE49-F238E27FC236}">
                  <a16:creationId xmlns:a16="http://schemas.microsoft.com/office/drawing/2014/main" id="{FE12492A-FCB9-3946-8B6C-7E25D3948097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87;p34">
              <a:extLst>
                <a:ext uri="{FF2B5EF4-FFF2-40B4-BE49-F238E27FC236}">
                  <a16:creationId xmlns:a16="http://schemas.microsoft.com/office/drawing/2014/main" id="{AE6B9BF3-D912-C149-8C51-FD568C1E4490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88;p34">
              <a:extLst>
                <a:ext uri="{FF2B5EF4-FFF2-40B4-BE49-F238E27FC236}">
                  <a16:creationId xmlns:a16="http://schemas.microsoft.com/office/drawing/2014/main" id="{BC002E4B-A79F-0546-9543-2ECEE7500EAE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89;p34">
              <a:extLst>
                <a:ext uri="{FF2B5EF4-FFF2-40B4-BE49-F238E27FC236}">
                  <a16:creationId xmlns:a16="http://schemas.microsoft.com/office/drawing/2014/main" id="{15AAB96A-B49F-3D45-BEF9-788C4C68AF7D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0;p34">
              <a:extLst>
                <a:ext uri="{FF2B5EF4-FFF2-40B4-BE49-F238E27FC236}">
                  <a16:creationId xmlns:a16="http://schemas.microsoft.com/office/drawing/2014/main" id="{6E720724-F62C-764C-A3E3-E8EF2962EFD4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1;p34">
              <a:extLst>
                <a:ext uri="{FF2B5EF4-FFF2-40B4-BE49-F238E27FC236}">
                  <a16:creationId xmlns:a16="http://schemas.microsoft.com/office/drawing/2014/main" id="{BFC96821-A9E8-3F4A-96AF-D92F6730DF54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2;p34">
              <a:extLst>
                <a:ext uri="{FF2B5EF4-FFF2-40B4-BE49-F238E27FC236}">
                  <a16:creationId xmlns:a16="http://schemas.microsoft.com/office/drawing/2014/main" id="{9503357B-C36A-C24E-ADB8-70B542D2AC91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3;p34">
              <a:extLst>
                <a:ext uri="{FF2B5EF4-FFF2-40B4-BE49-F238E27FC236}">
                  <a16:creationId xmlns:a16="http://schemas.microsoft.com/office/drawing/2014/main" id="{F280EC40-BBC6-304A-B0C2-88E5009CB79A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4;p34">
              <a:extLst>
                <a:ext uri="{FF2B5EF4-FFF2-40B4-BE49-F238E27FC236}">
                  <a16:creationId xmlns:a16="http://schemas.microsoft.com/office/drawing/2014/main" id="{7ADA6C8E-9C1F-5449-94C9-018629CC2760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95;p34">
              <a:extLst>
                <a:ext uri="{FF2B5EF4-FFF2-40B4-BE49-F238E27FC236}">
                  <a16:creationId xmlns:a16="http://schemas.microsoft.com/office/drawing/2014/main" id="{B1412ACF-284C-A94F-A024-425CB8D7F00D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96;p34">
              <a:extLst>
                <a:ext uri="{FF2B5EF4-FFF2-40B4-BE49-F238E27FC236}">
                  <a16:creationId xmlns:a16="http://schemas.microsoft.com/office/drawing/2014/main" id="{8B71213C-27E8-FA44-86FC-9F30E9E25DC0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97;p34">
              <a:extLst>
                <a:ext uri="{FF2B5EF4-FFF2-40B4-BE49-F238E27FC236}">
                  <a16:creationId xmlns:a16="http://schemas.microsoft.com/office/drawing/2014/main" id="{487F6E6E-11E2-1040-AE71-71DDE0850F91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98;p34">
              <a:extLst>
                <a:ext uri="{FF2B5EF4-FFF2-40B4-BE49-F238E27FC236}">
                  <a16:creationId xmlns:a16="http://schemas.microsoft.com/office/drawing/2014/main" id="{483413BA-AF59-EA4C-8D15-23D948AB8B82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9;p34">
              <a:extLst>
                <a:ext uri="{FF2B5EF4-FFF2-40B4-BE49-F238E27FC236}">
                  <a16:creationId xmlns:a16="http://schemas.microsoft.com/office/drawing/2014/main" id="{71915D16-362D-6840-9C40-3B478CAB5C14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0;p34">
              <a:extLst>
                <a:ext uri="{FF2B5EF4-FFF2-40B4-BE49-F238E27FC236}">
                  <a16:creationId xmlns:a16="http://schemas.microsoft.com/office/drawing/2014/main" id="{3ED6A69D-D079-4C41-AE2B-96F7FBFCC70B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1;p34">
              <a:extLst>
                <a:ext uri="{FF2B5EF4-FFF2-40B4-BE49-F238E27FC236}">
                  <a16:creationId xmlns:a16="http://schemas.microsoft.com/office/drawing/2014/main" id="{0F747F15-FD41-2844-B17D-B349CB77C829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2;p34">
              <a:extLst>
                <a:ext uri="{FF2B5EF4-FFF2-40B4-BE49-F238E27FC236}">
                  <a16:creationId xmlns:a16="http://schemas.microsoft.com/office/drawing/2014/main" id="{211AB88D-276F-B744-B195-C7030CDD6740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3;p34">
              <a:extLst>
                <a:ext uri="{FF2B5EF4-FFF2-40B4-BE49-F238E27FC236}">
                  <a16:creationId xmlns:a16="http://schemas.microsoft.com/office/drawing/2014/main" id="{AE166611-7D97-0B49-B778-CC270854DA8E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4;p34">
              <a:extLst>
                <a:ext uri="{FF2B5EF4-FFF2-40B4-BE49-F238E27FC236}">
                  <a16:creationId xmlns:a16="http://schemas.microsoft.com/office/drawing/2014/main" id="{893F6B2E-8EC1-6D40-85DD-4A9412CC4B38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0D9CAE4-1F46-FB4D-B72B-E69BC9564CF3}"/>
              </a:ext>
            </a:extLst>
          </p:cNvPr>
          <p:cNvSpPr txBox="1"/>
          <p:nvPr/>
        </p:nvSpPr>
        <p:spPr>
          <a:xfrm>
            <a:off x="554008" y="3380954"/>
            <a:ext cx="18646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NEW YORK </a:t>
            </a:r>
          </a:p>
          <a:p>
            <a:r>
              <a:rPr lang="es-ES_tradnl" sz="1400" dirty="0"/>
              <a:t>LOS ANGELES </a:t>
            </a:r>
          </a:p>
          <a:p>
            <a:r>
              <a:rPr lang="es-ES_tradnl" sz="1400" dirty="0"/>
              <a:t>DULUTH </a:t>
            </a:r>
          </a:p>
          <a:p>
            <a:r>
              <a:rPr lang="es-ES_tradnl" sz="1400" dirty="0"/>
              <a:t>MIAMI</a:t>
            </a:r>
          </a:p>
          <a:p>
            <a:r>
              <a:rPr lang="es-ES_tradnl" sz="1400" dirty="0"/>
              <a:t>TEXAS</a:t>
            </a:r>
          </a:p>
          <a:p>
            <a:r>
              <a:rPr lang="es-ES_tradnl" sz="1400" dirty="0"/>
              <a:t>NORIFOLK </a:t>
            </a:r>
          </a:p>
          <a:p>
            <a:r>
              <a:rPr lang="es-ES_tradnl" sz="1400" dirty="0"/>
              <a:t>CHICAGO </a:t>
            </a:r>
          </a:p>
          <a:p>
            <a:r>
              <a:rPr lang="es-ES_tradnl" sz="1400" dirty="0"/>
              <a:t>TORONTO</a:t>
            </a:r>
          </a:p>
          <a:p>
            <a:endParaRPr lang="es-ES_tradnl" sz="1400" dirty="0"/>
          </a:p>
          <a:p>
            <a:endParaRPr lang="es-ES_tradnl" sz="1400" dirty="0"/>
          </a:p>
          <a:p>
            <a:endParaRPr lang="es-ES_tradnl" sz="1400" dirty="0"/>
          </a:p>
        </p:txBody>
      </p:sp>
      <p:sp>
        <p:nvSpPr>
          <p:cNvPr id="287" name="Google Shape;1237;p34">
            <a:extLst>
              <a:ext uri="{FF2B5EF4-FFF2-40B4-BE49-F238E27FC236}">
                <a16:creationId xmlns:a16="http://schemas.microsoft.com/office/drawing/2014/main" id="{D2A781E2-E9E5-3E45-802E-153298A5B2C9}"/>
              </a:ext>
            </a:extLst>
          </p:cNvPr>
          <p:cNvSpPr/>
          <p:nvPr/>
        </p:nvSpPr>
        <p:spPr>
          <a:xfrm>
            <a:off x="4839840" y="3813417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8" name="Google Shape;1237;p34">
            <a:extLst>
              <a:ext uri="{FF2B5EF4-FFF2-40B4-BE49-F238E27FC236}">
                <a16:creationId xmlns:a16="http://schemas.microsoft.com/office/drawing/2014/main" id="{5F449EAC-41BA-224F-B085-EE48C3EAC782}"/>
              </a:ext>
            </a:extLst>
          </p:cNvPr>
          <p:cNvSpPr/>
          <p:nvPr/>
        </p:nvSpPr>
        <p:spPr>
          <a:xfrm>
            <a:off x="5922884" y="3547393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9" name="CuadroTexto 288">
            <a:extLst>
              <a:ext uri="{FF2B5EF4-FFF2-40B4-BE49-F238E27FC236}">
                <a16:creationId xmlns:a16="http://schemas.microsoft.com/office/drawing/2014/main" id="{EBE6F445-2285-8F4C-9325-5EAE011900DD}"/>
              </a:ext>
            </a:extLst>
          </p:cNvPr>
          <p:cNvSpPr txBox="1"/>
          <p:nvPr/>
        </p:nvSpPr>
        <p:spPr>
          <a:xfrm>
            <a:off x="532491" y="5707997"/>
            <a:ext cx="4662584" cy="6001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highlight>
                  <a:srgbClr val="FFFF00"/>
                </a:highlight>
              </a:rPr>
              <a:t>EFECTO</a:t>
            </a:r>
            <a:r>
              <a:rPr lang="es-ES" sz="1100" dirty="0">
                <a:highlight>
                  <a:srgbClr val="FFFF00"/>
                </a:highlight>
              </a:rPr>
              <a:t>:</a:t>
            </a:r>
          </a:p>
          <a:p>
            <a:r>
              <a:rPr lang="es-ES" sz="1100" dirty="0">
                <a:highlight>
                  <a:srgbClr val="FFFF00"/>
                </a:highlight>
              </a:rPr>
              <a:t>DIVIDIR MERCADOS POR CONTINENTE </a:t>
            </a:r>
          </a:p>
          <a:p>
            <a:r>
              <a:rPr lang="es-ES" sz="1100" dirty="0">
                <a:highlight>
                  <a:srgbClr val="FFFF00"/>
                </a:highlight>
              </a:rPr>
              <a:t> AL SELECCIONAR UN CONTINENTE DEBE MARCAR SOLO  ESOS PUERTOS</a:t>
            </a:r>
          </a:p>
        </p:txBody>
      </p:sp>
      <p:sp>
        <p:nvSpPr>
          <p:cNvPr id="290" name="CuadroTexto 289">
            <a:extLst>
              <a:ext uri="{FF2B5EF4-FFF2-40B4-BE49-F238E27FC236}">
                <a16:creationId xmlns:a16="http://schemas.microsoft.com/office/drawing/2014/main" id="{C42B66FD-7052-4127-A948-5866386ED88A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8D57D9C7-FF67-438F-B451-E8FCE17244BF}"/>
              </a:ext>
            </a:extLst>
          </p:cNvPr>
          <p:cNvSpPr txBox="1"/>
          <p:nvPr/>
        </p:nvSpPr>
        <p:spPr>
          <a:xfrm>
            <a:off x="-428712" y="2686076"/>
            <a:ext cx="307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AMERICA</a:t>
            </a:r>
            <a:endParaRPr lang="es-EC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6" name="Google Shape;1237;p34">
            <a:extLst>
              <a:ext uri="{FF2B5EF4-FFF2-40B4-BE49-F238E27FC236}">
                <a16:creationId xmlns:a16="http://schemas.microsoft.com/office/drawing/2014/main" id="{2038A678-E07D-4F83-A2E3-0C4DE6D64028}"/>
              </a:ext>
            </a:extLst>
          </p:cNvPr>
          <p:cNvSpPr/>
          <p:nvPr/>
        </p:nvSpPr>
        <p:spPr>
          <a:xfrm>
            <a:off x="5643560" y="407218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7" name="Google Shape;1237;p34">
            <a:extLst>
              <a:ext uri="{FF2B5EF4-FFF2-40B4-BE49-F238E27FC236}">
                <a16:creationId xmlns:a16="http://schemas.microsoft.com/office/drawing/2014/main" id="{5EAB2146-4924-4777-A495-C12DBBA86368}"/>
              </a:ext>
            </a:extLst>
          </p:cNvPr>
          <p:cNvSpPr/>
          <p:nvPr/>
        </p:nvSpPr>
        <p:spPr>
          <a:xfrm>
            <a:off x="5550122" y="3558338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9" name="Google Shape;1237;p34">
            <a:extLst>
              <a:ext uri="{FF2B5EF4-FFF2-40B4-BE49-F238E27FC236}">
                <a16:creationId xmlns:a16="http://schemas.microsoft.com/office/drawing/2014/main" id="{9F34B672-809D-451C-82AF-4AC6FE37537D}"/>
              </a:ext>
            </a:extLst>
          </p:cNvPr>
          <p:cNvSpPr/>
          <p:nvPr/>
        </p:nvSpPr>
        <p:spPr>
          <a:xfrm>
            <a:off x="5412976" y="3373756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1" name="Google Shape;1237;p34">
            <a:extLst>
              <a:ext uri="{FF2B5EF4-FFF2-40B4-BE49-F238E27FC236}">
                <a16:creationId xmlns:a16="http://schemas.microsoft.com/office/drawing/2014/main" id="{E42B7799-ECB3-4DC5-9AD4-14654BE70F6B}"/>
              </a:ext>
            </a:extLst>
          </p:cNvPr>
          <p:cNvSpPr/>
          <p:nvPr/>
        </p:nvSpPr>
        <p:spPr>
          <a:xfrm>
            <a:off x="5965731" y="3434439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92" name="Grupo 291">
            <a:extLst>
              <a:ext uri="{FF2B5EF4-FFF2-40B4-BE49-F238E27FC236}">
                <a16:creationId xmlns:a16="http://schemas.microsoft.com/office/drawing/2014/main" id="{64348431-0532-45AA-A90A-9CCB1F6355E9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95" name="Rectángulo 294">
              <a:extLst>
                <a:ext uri="{FF2B5EF4-FFF2-40B4-BE49-F238E27FC236}">
                  <a16:creationId xmlns:a16="http://schemas.microsoft.com/office/drawing/2014/main" id="{ED8ABF29-D49A-46E3-AA79-10D0EFBE1840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298" name="Google Shape;3651;p35">
              <a:extLst>
                <a:ext uri="{FF2B5EF4-FFF2-40B4-BE49-F238E27FC236}">
                  <a16:creationId xmlns:a16="http://schemas.microsoft.com/office/drawing/2014/main" id="{AF34CA1E-FFA9-4628-8756-BF3338EC39C1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08" name="Google Shape;3652;p35">
                <a:extLst>
                  <a:ext uri="{FF2B5EF4-FFF2-40B4-BE49-F238E27FC236}">
                    <a16:creationId xmlns:a16="http://schemas.microsoft.com/office/drawing/2014/main" id="{2104DD10-B207-46B1-B40B-502F4936C4FB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9" name="Google Shape;3653;p35">
                <a:extLst>
                  <a:ext uri="{FF2B5EF4-FFF2-40B4-BE49-F238E27FC236}">
                    <a16:creationId xmlns:a16="http://schemas.microsoft.com/office/drawing/2014/main" id="{C391E512-71BB-4A25-AF1F-8CAA69FE1EA3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00" name="Google Shape;3654;p35">
              <a:extLst>
                <a:ext uri="{FF2B5EF4-FFF2-40B4-BE49-F238E27FC236}">
                  <a16:creationId xmlns:a16="http://schemas.microsoft.com/office/drawing/2014/main" id="{3714CCB1-16CF-4CF2-A3BF-DB1D415AD6DD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05" name="Google Shape;3655;p35">
                <a:extLst>
                  <a:ext uri="{FF2B5EF4-FFF2-40B4-BE49-F238E27FC236}">
                    <a16:creationId xmlns:a16="http://schemas.microsoft.com/office/drawing/2014/main" id="{A2E2DE9F-ABFA-4E99-8066-13FC27F5DF68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6" name="Google Shape;3656;p35">
                <a:extLst>
                  <a:ext uri="{FF2B5EF4-FFF2-40B4-BE49-F238E27FC236}">
                    <a16:creationId xmlns:a16="http://schemas.microsoft.com/office/drawing/2014/main" id="{90AAD23F-6689-4AB9-9A35-0DB538F2A6E3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07" name="Google Shape;3657;p35">
                <a:extLst>
                  <a:ext uri="{FF2B5EF4-FFF2-40B4-BE49-F238E27FC236}">
                    <a16:creationId xmlns:a16="http://schemas.microsoft.com/office/drawing/2014/main" id="{9AE68A25-D6CE-4F87-8056-8164852EB779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2" name="Imagen 301">
              <a:extLst>
                <a:ext uri="{FF2B5EF4-FFF2-40B4-BE49-F238E27FC236}">
                  <a16:creationId xmlns:a16="http://schemas.microsoft.com/office/drawing/2014/main" id="{426DDCA5-D6BE-4FD9-9AA3-F288B3BB4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03" name="Imagen 302">
              <a:extLst>
                <a:ext uri="{FF2B5EF4-FFF2-40B4-BE49-F238E27FC236}">
                  <a16:creationId xmlns:a16="http://schemas.microsoft.com/office/drawing/2014/main" id="{CBCFF47F-3F34-4637-A13D-3903F06AC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" name="CuadroTexto 303">
              <a:extLst>
                <a:ext uri="{FF2B5EF4-FFF2-40B4-BE49-F238E27FC236}">
                  <a16:creationId xmlns:a16="http://schemas.microsoft.com/office/drawing/2014/main" id="{A4FEF92D-9505-4209-927F-5C1A56DE8E79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10" name="CuadroTexto 309">
            <a:extLst>
              <a:ext uri="{FF2B5EF4-FFF2-40B4-BE49-F238E27FC236}">
                <a16:creationId xmlns:a16="http://schemas.microsoft.com/office/drawing/2014/main" id="{EA001843-3B48-4F3B-BE92-9FD6119292D1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3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ángulo 292">
            <a:extLst>
              <a:ext uri="{FF2B5EF4-FFF2-40B4-BE49-F238E27FC236}">
                <a16:creationId xmlns:a16="http://schemas.microsoft.com/office/drawing/2014/main" id="{265631C6-1F96-4F0B-8D11-9BB890B2671F}"/>
              </a:ext>
            </a:extLst>
          </p:cNvPr>
          <p:cNvSpPr/>
          <p:nvPr/>
        </p:nvSpPr>
        <p:spPr>
          <a:xfrm>
            <a:off x="511135" y="2639802"/>
            <a:ext cx="2863274" cy="485557"/>
          </a:xfrm>
          <a:prstGeom prst="rect">
            <a:avLst/>
          </a:prstGeom>
          <a:solidFill>
            <a:srgbClr val="1E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29554" y="111378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18651" y="1976712"/>
            <a:ext cx="307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E619B"/>
                </a:solidFill>
              </a:rPr>
              <a:t>CONTINENT</a:t>
            </a:r>
            <a:endParaRPr lang="es-EC" sz="2800" b="1" dirty="0">
              <a:solidFill>
                <a:srgbClr val="1E619B"/>
              </a:solidFill>
            </a:endParaRPr>
          </a:p>
        </p:txBody>
      </p:sp>
      <p:grpSp>
        <p:nvGrpSpPr>
          <p:cNvPr id="21" name="Google Shape;2647;p34">
            <a:extLst>
              <a:ext uri="{FF2B5EF4-FFF2-40B4-BE49-F238E27FC236}">
                <a16:creationId xmlns:a16="http://schemas.microsoft.com/office/drawing/2014/main" id="{C5A5F766-163D-4243-831E-155628AD7643}"/>
              </a:ext>
            </a:extLst>
          </p:cNvPr>
          <p:cNvGrpSpPr/>
          <p:nvPr/>
        </p:nvGrpSpPr>
        <p:grpSpPr>
          <a:xfrm>
            <a:off x="3961394" y="1994811"/>
            <a:ext cx="7597344" cy="4588167"/>
            <a:chOff x="1397225" y="1410350"/>
            <a:chExt cx="4786300" cy="2774500"/>
          </a:xfrm>
        </p:grpSpPr>
        <p:grpSp>
          <p:nvGrpSpPr>
            <p:cNvPr id="24" name="Google Shape;2648;p34">
              <a:extLst>
                <a:ext uri="{FF2B5EF4-FFF2-40B4-BE49-F238E27FC236}">
                  <a16:creationId xmlns:a16="http://schemas.microsoft.com/office/drawing/2014/main" id="{59EF889C-CE8D-F547-9CCC-298798D42AC4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83" name="Google Shape;2649;p34">
                <a:extLst>
                  <a:ext uri="{FF2B5EF4-FFF2-40B4-BE49-F238E27FC236}">
                    <a16:creationId xmlns:a16="http://schemas.microsoft.com/office/drawing/2014/main" id="{6EA4ADB8-2E39-1447-AD12-5D677FD32AD4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84" name="Google Shape;2650;p34">
                <a:extLst>
                  <a:ext uri="{FF2B5EF4-FFF2-40B4-BE49-F238E27FC236}">
                    <a16:creationId xmlns:a16="http://schemas.microsoft.com/office/drawing/2014/main" id="{958D4ABD-C107-3C43-9049-19358CB90400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651;p34">
              <a:extLst>
                <a:ext uri="{FF2B5EF4-FFF2-40B4-BE49-F238E27FC236}">
                  <a16:creationId xmlns:a16="http://schemas.microsoft.com/office/drawing/2014/main" id="{8EA40894-5A95-B04B-BF7F-2EBF390D431C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75" name="Google Shape;2652;p34">
                <a:extLst>
                  <a:ext uri="{FF2B5EF4-FFF2-40B4-BE49-F238E27FC236}">
                    <a16:creationId xmlns:a16="http://schemas.microsoft.com/office/drawing/2014/main" id="{202E7AD8-A1FD-104B-A3BE-222475057DAC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76" name="Google Shape;2653;p34">
                <a:extLst>
                  <a:ext uri="{FF2B5EF4-FFF2-40B4-BE49-F238E27FC236}">
                    <a16:creationId xmlns:a16="http://schemas.microsoft.com/office/drawing/2014/main" id="{87D324DF-0A4A-BA4A-B7CB-981EC954DA6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77" name="Google Shape;2654;p34">
                  <a:extLst>
                    <a:ext uri="{FF2B5EF4-FFF2-40B4-BE49-F238E27FC236}">
                      <a16:creationId xmlns:a16="http://schemas.microsoft.com/office/drawing/2014/main" id="{07D68945-CEE4-D94D-AA29-5C8DE7304FA3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78" name="Google Shape;2655;p34">
                  <a:extLst>
                    <a:ext uri="{FF2B5EF4-FFF2-40B4-BE49-F238E27FC236}">
                      <a16:creationId xmlns:a16="http://schemas.microsoft.com/office/drawing/2014/main" id="{580DD871-253A-1F47-9909-3A9E07A59117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656;p34">
                  <a:extLst>
                    <a:ext uri="{FF2B5EF4-FFF2-40B4-BE49-F238E27FC236}">
                      <a16:creationId xmlns:a16="http://schemas.microsoft.com/office/drawing/2014/main" id="{50CB7226-E557-3D48-8B3E-6FFAA45CEAA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657;p34">
                  <a:extLst>
                    <a:ext uri="{FF2B5EF4-FFF2-40B4-BE49-F238E27FC236}">
                      <a16:creationId xmlns:a16="http://schemas.microsoft.com/office/drawing/2014/main" id="{45746140-BA7C-F644-8C2C-2C035A8890F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658;p34">
                  <a:extLst>
                    <a:ext uri="{FF2B5EF4-FFF2-40B4-BE49-F238E27FC236}">
                      <a16:creationId xmlns:a16="http://schemas.microsoft.com/office/drawing/2014/main" id="{E0DA4AA4-70D8-1841-85E6-0CC06269691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659;p34">
                  <a:extLst>
                    <a:ext uri="{FF2B5EF4-FFF2-40B4-BE49-F238E27FC236}">
                      <a16:creationId xmlns:a16="http://schemas.microsoft.com/office/drawing/2014/main" id="{C1DA3C2F-A60E-584A-B622-E4013376682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2660;p34">
              <a:extLst>
                <a:ext uri="{FF2B5EF4-FFF2-40B4-BE49-F238E27FC236}">
                  <a16:creationId xmlns:a16="http://schemas.microsoft.com/office/drawing/2014/main" id="{7FFFB9EF-EE81-CC40-9FB7-EC5D2E467CDA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73" name="Google Shape;2661;p34">
                <a:extLst>
                  <a:ext uri="{FF2B5EF4-FFF2-40B4-BE49-F238E27FC236}">
                    <a16:creationId xmlns:a16="http://schemas.microsoft.com/office/drawing/2014/main" id="{AC1947C9-0E5B-BE4B-BD20-A8749A8D92D9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74" name="Google Shape;2662;p34">
                <a:extLst>
                  <a:ext uri="{FF2B5EF4-FFF2-40B4-BE49-F238E27FC236}">
                    <a16:creationId xmlns:a16="http://schemas.microsoft.com/office/drawing/2014/main" id="{9AA7BB1E-93F9-7242-8200-61EA9870B4C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63;p34">
              <a:extLst>
                <a:ext uri="{FF2B5EF4-FFF2-40B4-BE49-F238E27FC236}">
                  <a16:creationId xmlns:a16="http://schemas.microsoft.com/office/drawing/2014/main" id="{F96E82B8-2C24-1942-8FFF-76EF1EF32C3F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67" name="Google Shape;2664;p34">
                <a:extLst>
                  <a:ext uri="{FF2B5EF4-FFF2-40B4-BE49-F238E27FC236}">
                    <a16:creationId xmlns:a16="http://schemas.microsoft.com/office/drawing/2014/main" id="{4AFFD225-712C-724C-9C81-C812D275DB62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8" name="Google Shape;2665;p34">
                <a:extLst>
                  <a:ext uri="{FF2B5EF4-FFF2-40B4-BE49-F238E27FC236}">
                    <a16:creationId xmlns:a16="http://schemas.microsoft.com/office/drawing/2014/main" id="{D4B39D9A-6614-294E-8212-FE735E22B79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66;p34">
                <a:extLst>
                  <a:ext uri="{FF2B5EF4-FFF2-40B4-BE49-F238E27FC236}">
                    <a16:creationId xmlns:a16="http://schemas.microsoft.com/office/drawing/2014/main" id="{F89BAB3B-C024-3343-BA5D-DCF8CC5B92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667;p34">
                <a:extLst>
                  <a:ext uri="{FF2B5EF4-FFF2-40B4-BE49-F238E27FC236}">
                    <a16:creationId xmlns:a16="http://schemas.microsoft.com/office/drawing/2014/main" id="{855DE83A-58A8-5047-8865-FD9295B7BF6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668;p34">
                <a:extLst>
                  <a:ext uri="{FF2B5EF4-FFF2-40B4-BE49-F238E27FC236}">
                    <a16:creationId xmlns:a16="http://schemas.microsoft.com/office/drawing/2014/main" id="{9FCF4101-CD9E-5C46-AFEE-B29EDFF25076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669;p34">
                <a:extLst>
                  <a:ext uri="{FF2B5EF4-FFF2-40B4-BE49-F238E27FC236}">
                    <a16:creationId xmlns:a16="http://schemas.microsoft.com/office/drawing/2014/main" id="{0F48103D-6026-4A44-B9CB-E25C798CB98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70;p34">
              <a:extLst>
                <a:ext uri="{FF2B5EF4-FFF2-40B4-BE49-F238E27FC236}">
                  <a16:creationId xmlns:a16="http://schemas.microsoft.com/office/drawing/2014/main" id="{3F5A6D55-25BB-564D-8B3A-CF124ECB566E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65" name="Google Shape;2671;p34">
                <a:extLst>
                  <a:ext uri="{FF2B5EF4-FFF2-40B4-BE49-F238E27FC236}">
                    <a16:creationId xmlns:a16="http://schemas.microsoft.com/office/drawing/2014/main" id="{30C97358-05BF-A94A-897D-E423B748FFD8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72;p34">
                <a:extLst>
                  <a:ext uri="{FF2B5EF4-FFF2-40B4-BE49-F238E27FC236}">
                    <a16:creationId xmlns:a16="http://schemas.microsoft.com/office/drawing/2014/main" id="{B79E3BD8-087D-F64D-BE48-D748664CFD0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" name="Google Shape;2673;p34">
              <a:extLst>
                <a:ext uri="{FF2B5EF4-FFF2-40B4-BE49-F238E27FC236}">
                  <a16:creationId xmlns:a16="http://schemas.microsoft.com/office/drawing/2014/main" id="{98AE5FFA-9FAA-5A43-A4C1-6680AEDA62D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62" name="Google Shape;2674;p34">
                <a:extLst>
                  <a:ext uri="{FF2B5EF4-FFF2-40B4-BE49-F238E27FC236}">
                    <a16:creationId xmlns:a16="http://schemas.microsoft.com/office/drawing/2014/main" id="{EA61142F-EDF6-E241-BC0F-64E9C075799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75;p34">
                <a:extLst>
                  <a:ext uri="{FF2B5EF4-FFF2-40B4-BE49-F238E27FC236}">
                    <a16:creationId xmlns:a16="http://schemas.microsoft.com/office/drawing/2014/main" id="{EA17FA15-3F8B-384C-9D7C-6A91BE47DE5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4" name="Google Shape;2676;p34">
                <a:extLst>
                  <a:ext uri="{FF2B5EF4-FFF2-40B4-BE49-F238E27FC236}">
                    <a16:creationId xmlns:a16="http://schemas.microsoft.com/office/drawing/2014/main" id="{361E409B-F8B8-EB4C-A141-FB3A42C469A0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2" name="Google Shape;2677;p34">
              <a:extLst>
                <a:ext uri="{FF2B5EF4-FFF2-40B4-BE49-F238E27FC236}">
                  <a16:creationId xmlns:a16="http://schemas.microsoft.com/office/drawing/2014/main" id="{4A59BD8A-2B30-294D-AF73-EA38CB6E4312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60" name="Google Shape;2678;p34">
                <a:extLst>
                  <a:ext uri="{FF2B5EF4-FFF2-40B4-BE49-F238E27FC236}">
                    <a16:creationId xmlns:a16="http://schemas.microsoft.com/office/drawing/2014/main" id="{EC682E98-C2A2-5348-8A1B-C4B20FDD2E7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79;p34">
                <a:extLst>
                  <a:ext uri="{FF2B5EF4-FFF2-40B4-BE49-F238E27FC236}">
                    <a16:creationId xmlns:a16="http://schemas.microsoft.com/office/drawing/2014/main" id="{11A593F3-59DF-4D49-950A-A0F857CE994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3" name="Google Shape;2680;p34">
              <a:extLst>
                <a:ext uri="{FF2B5EF4-FFF2-40B4-BE49-F238E27FC236}">
                  <a16:creationId xmlns:a16="http://schemas.microsoft.com/office/drawing/2014/main" id="{6303098C-D404-6244-A083-4CB0B2FE8AF7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58" name="Google Shape;2681;p34">
                <a:extLst>
                  <a:ext uri="{FF2B5EF4-FFF2-40B4-BE49-F238E27FC236}">
                    <a16:creationId xmlns:a16="http://schemas.microsoft.com/office/drawing/2014/main" id="{0A14CC31-A86C-D346-BC97-5102AA128DEF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9" name="Google Shape;2682;p34">
                <a:extLst>
                  <a:ext uri="{FF2B5EF4-FFF2-40B4-BE49-F238E27FC236}">
                    <a16:creationId xmlns:a16="http://schemas.microsoft.com/office/drawing/2014/main" id="{1CBF984F-A51A-6847-B01A-741516901679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83;p34">
              <a:extLst>
                <a:ext uri="{FF2B5EF4-FFF2-40B4-BE49-F238E27FC236}">
                  <a16:creationId xmlns:a16="http://schemas.microsoft.com/office/drawing/2014/main" id="{7D65CBB1-5BA9-FF48-9021-9AEE4918A822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2050"/>
              <a:chOff x="1397225" y="1637375"/>
              <a:chExt cx="1401575" cy="1222050"/>
            </a:xfrm>
          </p:grpSpPr>
          <p:sp>
            <p:nvSpPr>
              <p:cNvPr id="254" name="Google Shape;2684;p34">
                <a:extLst>
                  <a:ext uri="{FF2B5EF4-FFF2-40B4-BE49-F238E27FC236}">
                    <a16:creationId xmlns:a16="http://schemas.microsoft.com/office/drawing/2014/main" id="{9C85651B-59B1-8B4D-9EA7-A0CD271BAD49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55" name="Google Shape;2685;p34">
                <a:extLst>
                  <a:ext uri="{FF2B5EF4-FFF2-40B4-BE49-F238E27FC236}">
                    <a16:creationId xmlns:a16="http://schemas.microsoft.com/office/drawing/2014/main" id="{5A4F6A5B-0066-D647-AB0B-966382B7089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75698" cy="1214375"/>
                <a:chOff x="1397225" y="1637375"/>
                <a:chExt cx="1375698" cy="1214375"/>
              </a:xfrm>
            </p:grpSpPr>
            <p:sp>
              <p:nvSpPr>
                <p:cNvPr id="256" name="Google Shape;2686;p34">
                  <a:extLst>
                    <a:ext uri="{FF2B5EF4-FFF2-40B4-BE49-F238E27FC236}">
                      <a16:creationId xmlns:a16="http://schemas.microsoft.com/office/drawing/2014/main" id="{242B0134-9488-9048-9D93-B7680284324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687;p34">
                  <a:extLst>
                    <a:ext uri="{FF2B5EF4-FFF2-40B4-BE49-F238E27FC236}">
                      <a16:creationId xmlns:a16="http://schemas.microsoft.com/office/drawing/2014/main" id="{1F730966-D869-A740-88BF-594633ADE05B}"/>
                    </a:ext>
                  </a:extLst>
                </p:cNvPr>
                <p:cNvSpPr/>
                <p:nvPr/>
              </p:nvSpPr>
              <p:spPr>
                <a:xfrm>
                  <a:off x="1956873" y="2370475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688;p34">
              <a:extLst>
                <a:ext uri="{FF2B5EF4-FFF2-40B4-BE49-F238E27FC236}">
                  <a16:creationId xmlns:a16="http://schemas.microsoft.com/office/drawing/2014/main" id="{2CC4B147-C79E-044C-94BB-C3DF421AC74B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52" name="Google Shape;2689;p34">
                <a:extLst>
                  <a:ext uri="{FF2B5EF4-FFF2-40B4-BE49-F238E27FC236}">
                    <a16:creationId xmlns:a16="http://schemas.microsoft.com/office/drawing/2014/main" id="{EE586FFF-2D17-4342-B160-CF99BC6F510D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3" name="Google Shape;2690;p34">
                <a:extLst>
                  <a:ext uri="{FF2B5EF4-FFF2-40B4-BE49-F238E27FC236}">
                    <a16:creationId xmlns:a16="http://schemas.microsoft.com/office/drawing/2014/main" id="{A8F194D6-9E6A-CA47-B1FE-91F5C58C4406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91;p34">
              <a:extLst>
                <a:ext uri="{FF2B5EF4-FFF2-40B4-BE49-F238E27FC236}">
                  <a16:creationId xmlns:a16="http://schemas.microsoft.com/office/drawing/2014/main" id="{EE552356-01C8-E54B-8F6C-94259DE8E0D5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50" name="Google Shape;2692;p34">
                <a:extLst>
                  <a:ext uri="{FF2B5EF4-FFF2-40B4-BE49-F238E27FC236}">
                    <a16:creationId xmlns:a16="http://schemas.microsoft.com/office/drawing/2014/main" id="{A2FB9312-B767-9444-952C-1A1957C43DBD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1" name="Google Shape;2693;p34">
                <a:extLst>
                  <a:ext uri="{FF2B5EF4-FFF2-40B4-BE49-F238E27FC236}">
                    <a16:creationId xmlns:a16="http://schemas.microsoft.com/office/drawing/2014/main" id="{43DAA602-2267-D845-A592-FDA62D285644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94;p34">
              <a:extLst>
                <a:ext uri="{FF2B5EF4-FFF2-40B4-BE49-F238E27FC236}">
                  <a16:creationId xmlns:a16="http://schemas.microsoft.com/office/drawing/2014/main" id="{5816371A-B2BB-D249-A78D-EB6C9705410C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48" name="Google Shape;2695;p34">
                <a:extLst>
                  <a:ext uri="{FF2B5EF4-FFF2-40B4-BE49-F238E27FC236}">
                    <a16:creationId xmlns:a16="http://schemas.microsoft.com/office/drawing/2014/main" id="{5E4E61B7-4B78-1941-A042-D9E1881A5153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49" name="Google Shape;2696;p34">
                <a:extLst>
                  <a:ext uri="{FF2B5EF4-FFF2-40B4-BE49-F238E27FC236}">
                    <a16:creationId xmlns:a16="http://schemas.microsoft.com/office/drawing/2014/main" id="{E38464A9-2ABD-3742-81F9-60E93C12DE9A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2697;p34">
              <a:extLst>
                <a:ext uri="{FF2B5EF4-FFF2-40B4-BE49-F238E27FC236}">
                  <a16:creationId xmlns:a16="http://schemas.microsoft.com/office/drawing/2014/main" id="{06DD95D0-E43B-6743-B7ED-7132D797153C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98;p34">
              <a:extLst>
                <a:ext uri="{FF2B5EF4-FFF2-40B4-BE49-F238E27FC236}">
                  <a16:creationId xmlns:a16="http://schemas.microsoft.com/office/drawing/2014/main" id="{234323F4-E3D4-2748-8862-C3AC0B5E67DD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99;p34">
              <a:extLst>
                <a:ext uri="{FF2B5EF4-FFF2-40B4-BE49-F238E27FC236}">
                  <a16:creationId xmlns:a16="http://schemas.microsoft.com/office/drawing/2014/main" id="{CA146F3D-654B-9D47-9144-1C97AE9606D7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700;p34">
              <a:extLst>
                <a:ext uri="{FF2B5EF4-FFF2-40B4-BE49-F238E27FC236}">
                  <a16:creationId xmlns:a16="http://schemas.microsoft.com/office/drawing/2014/main" id="{C14C6058-9B11-884C-8814-ACEEEAC9D869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2" name="Google Shape;2701;p34">
                <a:extLst>
                  <a:ext uri="{FF2B5EF4-FFF2-40B4-BE49-F238E27FC236}">
                    <a16:creationId xmlns:a16="http://schemas.microsoft.com/office/drawing/2014/main" id="{1FF86E0D-1D9A-704F-91AC-7792432044E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702;p34">
                <a:extLst>
                  <a:ext uri="{FF2B5EF4-FFF2-40B4-BE49-F238E27FC236}">
                    <a16:creationId xmlns:a16="http://schemas.microsoft.com/office/drawing/2014/main" id="{9664ADC4-BFEF-BF47-9188-9A7844CAD3B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703;p34">
                <a:extLst>
                  <a:ext uri="{FF2B5EF4-FFF2-40B4-BE49-F238E27FC236}">
                    <a16:creationId xmlns:a16="http://schemas.microsoft.com/office/drawing/2014/main" id="{9ED261DB-B9C0-8543-A278-D020E93F706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704;p34">
                <a:extLst>
                  <a:ext uri="{FF2B5EF4-FFF2-40B4-BE49-F238E27FC236}">
                    <a16:creationId xmlns:a16="http://schemas.microsoft.com/office/drawing/2014/main" id="{C1B083CC-0CA0-D44B-818D-AF62E13EA49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705;p34">
                <a:extLst>
                  <a:ext uri="{FF2B5EF4-FFF2-40B4-BE49-F238E27FC236}">
                    <a16:creationId xmlns:a16="http://schemas.microsoft.com/office/drawing/2014/main" id="{EEE63852-4542-7742-B69B-52905EC3F4DC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706;p34">
                <a:extLst>
                  <a:ext uri="{FF2B5EF4-FFF2-40B4-BE49-F238E27FC236}">
                    <a16:creationId xmlns:a16="http://schemas.microsoft.com/office/drawing/2014/main" id="{366B63D3-F623-854B-AB83-BE170EF7CDE3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707;p34">
                <a:extLst>
                  <a:ext uri="{FF2B5EF4-FFF2-40B4-BE49-F238E27FC236}">
                    <a16:creationId xmlns:a16="http://schemas.microsoft.com/office/drawing/2014/main" id="{08301EEB-54B1-0A42-9E14-065A99C78B0B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708;p34">
                <a:extLst>
                  <a:ext uri="{FF2B5EF4-FFF2-40B4-BE49-F238E27FC236}">
                    <a16:creationId xmlns:a16="http://schemas.microsoft.com/office/drawing/2014/main" id="{F92DB502-0C09-7448-82A5-472DA3464BC0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709;p34">
                <a:extLst>
                  <a:ext uri="{FF2B5EF4-FFF2-40B4-BE49-F238E27FC236}">
                    <a16:creationId xmlns:a16="http://schemas.microsoft.com/office/drawing/2014/main" id="{2E249D9C-1834-094F-AA75-EACC291E33D6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710;p34">
                <a:extLst>
                  <a:ext uri="{FF2B5EF4-FFF2-40B4-BE49-F238E27FC236}">
                    <a16:creationId xmlns:a16="http://schemas.microsoft.com/office/drawing/2014/main" id="{66BE6962-07F1-7F44-83DE-F3A555D8E8CF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711;p34">
                <a:extLst>
                  <a:ext uri="{FF2B5EF4-FFF2-40B4-BE49-F238E27FC236}">
                    <a16:creationId xmlns:a16="http://schemas.microsoft.com/office/drawing/2014/main" id="{CBDC3AF9-A7DB-4242-965D-2ACDB5CD2A64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712;p34">
                <a:extLst>
                  <a:ext uri="{FF2B5EF4-FFF2-40B4-BE49-F238E27FC236}">
                    <a16:creationId xmlns:a16="http://schemas.microsoft.com/office/drawing/2014/main" id="{B0827952-290B-CF45-97AD-9194D08BADF2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713;p34">
                <a:extLst>
                  <a:ext uri="{FF2B5EF4-FFF2-40B4-BE49-F238E27FC236}">
                    <a16:creationId xmlns:a16="http://schemas.microsoft.com/office/drawing/2014/main" id="{7892F305-04EB-E24E-B4F0-5EF66E18F7F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714;p34">
                <a:extLst>
                  <a:ext uri="{FF2B5EF4-FFF2-40B4-BE49-F238E27FC236}">
                    <a16:creationId xmlns:a16="http://schemas.microsoft.com/office/drawing/2014/main" id="{912D9FBB-4356-F54C-B75A-05F21DC6CD8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715;p34">
                <a:extLst>
                  <a:ext uri="{FF2B5EF4-FFF2-40B4-BE49-F238E27FC236}">
                    <a16:creationId xmlns:a16="http://schemas.microsoft.com/office/drawing/2014/main" id="{685DB13B-0674-4046-87C0-D48616228A39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716;p34">
                <a:extLst>
                  <a:ext uri="{FF2B5EF4-FFF2-40B4-BE49-F238E27FC236}">
                    <a16:creationId xmlns:a16="http://schemas.microsoft.com/office/drawing/2014/main" id="{C831850D-8634-CC45-BBD9-EC3D8B78C9E9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2717;p34">
              <a:extLst>
                <a:ext uri="{FF2B5EF4-FFF2-40B4-BE49-F238E27FC236}">
                  <a16:creationId xmlns:a16="http://schemas.microsoft.com/office/drawing/2014/main" id="{D2647BCD-AD75-9D4B-A935-7EA2F84F409D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8;p34">
              <a:extLst>
                <a:ext uri="{FF2B5EF4-FFF2-40B4-BE49-F238E27FC236}">
                  <a16:creationId xmlns:a16="http://schemas.microsoft.com/office/drawing/2014/main" id="{4DA60858-BF09-9649-B479-C170BE929A05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9;p34">
              <a:extLst>
                <a:ext uri="{FF2B5EF4-FFF2-40B4-BE49-F238E27FC236}">
                  <a16:creationId xmlns:a16="http://schemas.microsoft.com/office/drawing/2014/main" id="{C92EF8E4-E33E-4743-B4E6-40B141922EBE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0;p34">
              <a:extLst>
                <a:ext uri="{FF2B5EF4-FFF2-40B4-BE49-F238E27FC236}">
                  <a16:creationId xmlns:a16="http://schemas.microsoft.com/office/drawing/2014/main" id="{EB704C44-70D7-FE42-B7DA-1941B9A02511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1;p34">
              <a:extLst>
                <a:ext uri="{FF2B5EF4-FFF2-40B4-BE49-F238E27FC236}">
                  <a16:creationId xmlns:a16="http://schemas.microsoft.com/office/drawing/2014/main" id="{67F18440-F4CE-ED4A-AFD5-31623E30BE17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2;p34">
              <a:extLst>
                <a:ext uri="{FF2B5EF4-FFF2-40B4-BE49-F238E27FC236}">
                  <a16:creationId xmlns:a16="http://schemas.microsoft.com/office/drawing/2014/main" id="{F683A778-6313-2A4C-A25D-3408DAA4D3F0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3;p34">
              <a:extLst>
                <a:ext uri="{FF2B5EF4-FFF2-40B4-BE49-F238E27FC236}">
                  <a16:creationId xmlns:a16="http://schemas.microsoft.com/office/drawing/2014/main" id="{662A115B-0925-9E47-A0D7-97585C79B865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4;p34">
              <a:extLst>
                <a:ext uri="{FF2B5EF4-FFF2-40B4-BE49-F238E27FC236}">
                  <a16:creationId xmlns:a16="http://schemas.microsoft.com/office/drawing/2014/main" id="{CF355802-D4ED-7848-8E99-F776CA9BDC85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5;p34">
              <a:extLst>
                <a:ext uri="{FF2B5EF4-FFF2-40B4-BE49-F238E27FC236}">
                  <a16:creationId xmlns:a16="http://schemas.microsoft.com/office/drawing/2014/main" id="{D701FDC0-D751-D645-9B93-054020ED9177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6;p34">
              <a:extLst>
                <a:ext uri="{FF2B5EF4-FFF2-40B4-BE49-F238E27FC236}">
                  <a16:creationId xmlns:a16="http://schemas.microsoft.com/office/drawing/2014/main" id="{219AA558-ECDA-564D-8FD6-E46DD8F7FBB1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7;p34">
              <a:extLst>
                <a:ext uri="{FF2B5EF4-FFF2-40B4-BE49-F238E27FC236}">
                  <a16:creationId xmlns:a16="http://schemas.microsoft.com/office/drawing/2014/main" id="{100B5979-0023-7B46-90A3-B7D6D1C01E08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8;p34">
              <a:extLst>
                <a:ext uri="{FF2B5EF4-FFF2-40B4-BE49-F238E27FC236}">
                  <a16:creationId xmlns:a16="http://schemas.microsoft.com/office/drawing/2014/main" id="{51F3676A-8A27-614D-A9BC-0D096314D11F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9;p34">
              <a:extLst>
                <a:ext uri="{FF2B5EF4-FFF2-40B4-BE49-F238E27FC236}">
                  <a16:creationId xmlns:a16="http://schemas.microsoft.com/office/drawing/2014/main" id="{9E07C4FD-2811-4F44-A801-79ADF561DFA2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0;p34">
              <a:extLst>
                <a:ext uri="{FF2B5EF4-FFF2-40B4-BE49-F238E27FC236}">
                  <a16:creationId xmlns:a16="http://schemas.microsoft.com/office/drawing/2014/main" id="{2305CABD-BB24-FC41-82A2-07865A63A6C3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1;p34">
              <a:extLst>
                <a:ext uri="{FF2B5EF4-FFF2-40B4-BE49-F238E27FC236}">
                  <a16:creationId xmlns:a16="http://schemas.microsoft.com/office/drawing/2014/main" id="{6146FB3E-E02B-854E-81E4-367C738A0D52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2;p34">
              <a:extLst>
                <a:ext uri="{FF2B5EF4-FFF2-40B4-BE49-F238E27FC236}">
                  <a16:creationId xmlns:a16="http://schemas.microsoft.com/office/drawing/2014/main" id="{4A88BC02-EDB4-9042-AF65-27B101BAB36D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3;p34">
              <a:extLst>
                <a:ext uri="{FF2B5EF4-FFF2-40B4-BE49-F238E27FC236}">
                  <a16:creationId xmlns:a16="http://schemas.microsoft.com/office/drawing/2014/main" id="{EDA1D341-39AB-BA49-AD54-4041A005953B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4;p34">
              <a:extLst>
                <a:ext uri="{FF2B5EF4-FFF2-40B4-BE49-F238E27FC236}">
                  <a16:creationId xmlns:a16="http://schemas.microsoft.com/office/drawing/2014/main" id="{58B64F47-5DC7-F846-9BA3-522D5984ACA4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5;p34">
              <a:extLst>
                <a:ext uri="{FF2B5EF4-FFF2-40B4-BE49-F238E27FC236}">
                  <a16:creationId xmlns:a16="http://schemas.microsoft.com/office/drawing/2014/main" id="{C3613238-6056-894C-8240-8676820220C1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6;p34">
              <a:extLst>
                <a:ext uri="{FF2B5EF4-FFF2-40B4-BE49-F238E27FC236}">
                  <a16:creationId xmlns:a16="http://schemas.microsoft.com/office/drawing/2014/main" id="{7DECD507-7276-1A49-94B6-7D4D79E240C0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7;p34">
              <a:extLst>
                <a:ext uri="{FF2B5EF4-FFF2-40B4-BE49-F238E27FC236}">
                  <a16:creationId xmlns:a16="http://schemas.microsoft.com/office/drawing/2014/main" id="{A7A41754-1A3B-FC48-B78A-A4690258D8E7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8;p34">
              <a:extLst>
                <a:ext uri="{FF2B5EF4-FFF2-40B4-BE49-F238E27FC236}">
                  <a16:creationId xmlns:a16="http://schemas.microsoft.com/office/drawing/2014/main" id="{D0329384-E65B-4243-AF25-D06188343BDA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739;p34">
              <a:extLst>
                <a:ext uri="{FF2B5EF4-FFF2-40B4-BE49-F238E27FC236}">
                  <a16:creationId xmlns:a16="http://schemas.microsoft.com/office/drawing/2014/main" id="{970D8575-11C6-614D-8C2C-86BDA64580EF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30" name="Google Shape;2740;p34">
                <a:extLst>
                  <a:ext uri="{FF2B5EF4-FFF2-40B4-BE49-F238E27FC236}">
                    <a16:creationId xmlns:a16="http://schemas.microsoft.com/office/drawing/2014/main" id="{7C924BDB-2E4B-B746-9EC8-24FDC32BBB6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741;p34">
                <a:extLst>
                  <a:ext uri="{FF2B5EF4-FFF2-40B4-BE49-F238E27FC236}">
                    <a16:creationId xmlns:a16="http://schemas.microsoft.com/office/drawing/2014/main" id="{9A46DB69-1DC0-E148-B222-7E429B37525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742;p34">
              <a:extLst>
                <a:ext uri="{FF2B5EF4-FFF2-40B4-BE49-F238E27FC236}">
                  <a16:creationId xmlns:a16="http://schemas.microsoft.com/office/drawing/2014/main" id="{CD051B1C-E524-D440-8135-D77029DFEC3E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743;p34">
              <a:extLst>
                <a:ext uri="{FF2B5EF4-FFF2-40B4-BE49-F238E27FC236}">
                  <a16:creationId xmlns:a16="http://schemas.microsoft.com/office/drawing/2014/main" id="{26956B4E-A441-214C-B0B8-50978DDD2787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26" name="Google Shape;2744;p34">
                <a:extLst>
                  <a:ext uri="{FF2B5EF4-FFF2-40B4-BE49-F238E27FC236}">
                    <a16:creationId xmlns:a16="http://schemas.microsoft.com/office/drawing/2014/main" id="{D0CCC8BF-AB9B-AA42-90D3-E1DB4E8AA458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745;p34">
                <a:extLst>
                  <a:ext uri="{FF2B5EF4-FFF2-40B4-BE49-F238E27FC236}">
                    <a16:creationId xmlns:a16="http://schemas.microsoft.com/office/drawing/2014/main" id="{00F37E69-E262-F247-AB4E-5448260DA372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746;p34">
                <a:extLst>
                  <a:ext uri="{FF2B5EF4-FFF2-40B4-BE49-F238E27FC236}">
                    <a16:creationId xmlns:a16="http://schemas.microsoft.com/office/drawing/2014/main" id="{A73347F5-0645-534D-BF29-B970307EA6D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747;p34">
                <a:extLst>
                  <a:ext uri="{FF2B5EF4-FFF2-40B4-BE49-F238E27FC236}">
                    <a16:creationId xmlns:a16="http://schemas.microsoft.com/office/drawing/2014/main" id="{78AAA8BA-6EE9-164F-AE55-F3C3B708A9D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748;p34">
              <a:extLst>
                <a:ext uri="{FF2B5EF4-FFF2-40B4-BE49-F238E27FC236}">
                  <a16:creationId xmlns:a16="http://schemas.microsoft.com/office/drawing/2014/main" id="{5316C737-9C63-8B4B-90D3-0405E383C608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9;p34">
              <a:extLst>
                <a:ext uri="{FF2B5EF4-FFF2-40B4-BE49-F238E27FC236}">
                  <a16:creationId xmlns:a16="http://schemas.microsoft.com/office/drawing/2014/main" id="{C058F0F5-02BA-BF43-A124-3E7155329CBA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0;p34">
              <a:extLst>
                <a:ext uri="{FF2B5EF4-FFF2-40B4-BE49-F238E27FC236}">
                  <a16:creationId xmlns:a16="http://schemas.microsoft.com/office/drawing/2014/main" id="{8699003E-534B-2B43-8E0B-A66EF75A9CF4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1;p34">
              <a:extLst>
                <a:ext uri="{FF2B5EF4-FFF2-40B4-BE49-F238E27FC236}">
                  <a16:creationId xmlns:a16="http://schemas.microsoft.com/office/drawing/2014/main" id="{3757ECB3-CB94-A943-BD27-8635E9017D5F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2;p34">
              <a:extLst>
                <a:ext uri="{FF2B5EF4-FFF2-40B4-BE49-F238E27FC236}">
                  <a16:creationId xmlns:a16="http://schemas.microsoft.com/office/drawing/2014/main" id="{24D3EF58-CC43-D441-82D5-BB109870145F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3;p34">
              <a:extLst>
                <a:ext uri="{FF2B5EF4-FFF2-40B4-BE49-F238E27FC236}">
                  <a16:creationId xmlns:a16="http://schemas.microsoft.com/office/drawing/2014/main" id="{43535CE6-D4CC-D740-A5E5-0D82272E1838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4;p34">
              <a:extLst>
                <a:ext uri="{FF2B5EF4-FFF2-40B4-BE49-F238E27FC236}">
                  <a16:creationId xmlns:a16="http://schemas.microsoft.com/office/drawing/2014/main" id="{0FD6BFA7-25F0-A742-A67E-E601F99DD9C3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2755;p34">
              <a:extLst>
                <a:ext uri="{FF2B5EF4-FFF2-40B4-BE49-F238E27FC236}">
                  <a16:creationId xmlns:a16="http://schemas.microsoft.com/office/drawing/2014/main" id="{FF6EBE7D-5E26-654A-8777-C8C827AABDF7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22" name="Google Shape;2756;p34">
                <a:extLst>
                  <a:ext uri="{FF2B5EF4-FFF2-40B4-BE49-F238E27FC236}">
                    <a16:creationId xmlns:a16="http://schemas.microsoft.com/office/drawing/2014/main" id="{2CA5EB26-D329-2C43-9A5B-A6BE29933F49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757;p34">
                <a:extLst>
                  <a:ext uri="{FF2B5EF4-FFF2-40B4-BE49-F238E27FC236}">
                    <a16:creationId xmlns:a16="http://schemas.microsoft.com/office/drawing/2014/main" id="{23D0FA15-3CE7-484B-A90E-56D4AB6814C2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758;p34">
                <a:extLst>
                  <a:ext uri="{FF2B5EF4-FFF2-40B4-BE49-F238E27FC236}">
                    <a16:creationId xmlns:a16="http://schemas.microsoft.com/office/drawing/2014/main" id="{E15A7CF9-41D6-DA4A-B46B-362C1557DC32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759;p34">
                <a:extLst>
                  <a:ext uri="{FF2B5EF4-FFF2-40B4-BE49-F238E27FC236}">
                    <a16:creationId xmlns:a16="http://schemas.microsoft.com/office/drawing/2014/main" id="{728E1EE4-FB3E-4F45-83A5-63210443905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2760;p34">
              <a:extLst>
                <a:ext uri="{FF2B5EF4-FFF2-40B4-BE49-F238E27FC236}">
                  <a16:creationId xmlns:a16="http://schemas.microsoft.com/office/drawing/2014/main" id="{BCE6E31C-59EE-BD44-ADB4-7978735E7AD7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34">
              <a:extLst>
                <a:ext uri="{FF2B5EF4-FFF2-40B4-BE49-F238E27FC236}">
                  <a16:creationId xmlns:a16="http://schemas.microsoft.com/office/drawing/2014/main" id="{1429312D-35E1-3340-9468-FF5C106AD28D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34">
              <a:extLst>
                <a:ext uri="{FF2B5EF4-FFF2-40B4-BE49-F238E27FC236}">
                  <a16:creationId xmlns:a16="http://schemas.microsoft.com/office/drawing/2014/main" id="{C74D2F3E-4D81-F546-BF5D-1C2C31BFBD95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34">
              <a:extLst>
                <a:ext uri="{FF2B5EF4-FFF2-40B4-BE49-F238E27FC236}">
                  <a16:creationId xmlns:a16="http://schemas.microsoft.com/office/drawing/2014/main" id="{01060E96-CF5D-6E48-9BFB-AB20378106DF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34">
              <a:extLst>
                <a:ext uri="{FF2B5EF4-FFF2-40B4-BE49-F238E27FC236}">
                  <a16:creationId xmlns:a16="http://schemas.microsoft.com/office/drawing/2014/main" id="{67A20FD3-A5F2-E344-B021-B6AE1E6DBDAA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34">
              <a:extLst>
                <a:ext uri="{FF2B5EF4-FFF2-40B4-BE49-F238E27FC236}">
                  <a16:creationId xmlns:a16="http://schemas.microsoft.com/office/drawing/2014/main" id="{768A3BDF-BB58-494B-8635-034BF0B3E816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34">
              <a:extLst>
                <a:ext uri="{FF2B5EF4-FFF2-40B4-BE49-F238E27FC236}">
                  <a16:creationId xmlns:a16="http://schemas.microsoft.com/office/drawing/2014/main" id="{2C2A3242-D2AE-E249-BA5F-29428A68FC95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34">
              <a:extLst>
                <a:ext uri="{FF2B5EF4-FFF2-40B4-BE49-F238E27FC236}">
                  <a16:creationId xmlns:a16="http://schemas.microsoft.com/office/drawing/2014/main" id="{C6F53AD8-CCD6-8849-A96B-DF0E31A8DDD0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34">
              <a:extLst>
                <a:ext uri="{FF2B5EF4-FFF2-40B4-BE49-F238E27FC236}">
                  <a16:creationId xmlns:a16="http://schemas.microsoft.com/office/drawing/2014/main" id="{507776AC-2A29-334A-B744-32118B938E50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34">
              <a:extLst>
                <a:ext uri="{FF2B5EF4-FFF2-40B4-BE49-F238E27FC236}">
                  <a16:creationId xmlns:a16="http://schemas.microsoft.com/office/drawing/2014/main" id="{01C966E2-CB4C-1F45-A8DC-0028EACA11BF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34">
              <a:extLst>
                <a:ext uri="{FF2B5EF4-FFF2-40B4-BE49-F238E27FC236}">
                  <a16:creationId xmlns:a16="http://schemas.microsoft.com/office/drawing/2014/main" id="{F9312AEC-6E3C-3C45-AFA6-A1F0C10EBDAF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34">
              <a:extLst>
                <a:ext uri="{FF2B5EF4-FFF2-40B4-BE49-F238E27FC236}">
                  <a16:creationId xmlns:a16="http://schemas.microsoft.com/office/drawing/2014/main" id="{F8BA92BE-E056-7043-8761-140A65AAF6D0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34">
              <a:extLst>
                <a:ext uri="{FF2B5EF4-FFF2-40B4-BE49-F238E27FC236}">
                  <a16:creationId xmlns:a16="http://schemas.microsoft.com/office/drawing/2014/main" id="{C4342240-498D-C141-A464-00D95D020C47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34">
              <a:extLst>
                <a:ext uri="{FF2B5EF4-FFF2-40B4-BE49-F238E27FC236}">
                  <a16:creationId xmlns:a16="http://schemas.microsoft.com/office/drawing/2014/main" id="{455A4B7D-70B3-7042-B2FC-5D20BFE56E7F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34">
              <a:extLst>
                <a:ext uri="{FF2B5EF4-FFF2-40B4-BE49-F238E27FC236}">
                  <a16:creationId xmlns:a16="http://schemas.microsoft.com/office/drawing/2014/main" id="{762BEC40-79C9-5F43-98CA-50DA6BCE7FCE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34">
              <a:extLst>
                <a:ext uri="{FF2B5EF4-FFF2-40B4-BE49-F238E27FC236}">
                  <a16:creationId xmlns:a16="http://schemas.microsoft.com/office/drawing/2014/main" id="{4A0E0F1D-013D-664F-8DBF-20C80F23DAAB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34">
              <a:extLst>
                <a:ext uri="{FF2B5EF4-FFF2-40B4-BE49-F238E27FC236}">
                  <a16:creationId xmlns:a16="http://schemas.microsoft.com/office/drawing/2014/main" id="{41FE6E4C-0AF9-2945-88D4-84C6165EE19E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34">
              <a:extLst>
                <a:ext uri="{FF2B5EF4-FFF2-40B4-BE49-F238E27FC236}">
                  <a16:creationId xmlns:a16="http://schemas.microsoft.com/office/drawing/2014/main" id="{869DFFAF-75A5-AC43-9516-CF813329DBE6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34">
              <a:extLst>
                <a:ext uri="{FF2B5EF4-FFF2-40B4-BE49-F238E27FC236}">
                  <a16:creationId xmlns:a16="http://schemas.microsoft.com/office/drawing/2014/main" id="{AF9874BC-69DC-724E-9B6E-3BB9A3044571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34">
              <a:extLst>
                <a:ext uri="{FF2B5EF4-FFF2-40B4-BE49-F238E27FC236}">
                  <a16:creationId xmlns:a16="http://schemas.microsoft.com/office/drawing/2014/main" id="{4901D226-2FB2-6446-8605-332038002A4A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34">
              <a:extLst>
                <a:ext uri="{FF2B5EF4-FFF2-40B4-BE49-F238E27FC236}">
                  <a16:creationId xmlns:a16="http://schemas.microsoft.com/office/drawing/2014/main" id="{9F73C1DB-4168-8D4A-B313-9E90781D3C5E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34">
              <a:extLst>
                <a:ext uri="{FF2B5EF4-FFF2-40B4-BE49-F238E27FC236}">
                  <a16:creationId xmlns:a16="http://schemas.microsoft.com/office/drawing/2014/main" id="{3DF02BC9-2CEF-8841-8528-0EF8B28B1D7A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34">
              <a:extLst>
                <a:ext uri="{FF2B5EF4-FFF2-40B4-BE49-F238E27FC236}">
                  <a16:creationId xmlns:a16="http://schemas.microsoft.com/office/drawing/2014/main" id="{B4F2E3BC-9BC8-9745-95D3-2FD5AE344A0D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34">
              <a:extLst>
                <a:ext uri="{FF2B5EF4-FFF2-40B4-BE49-F238E27FC236}">
                  <a16:creationId xmlns:a16="http://schemas.microsoft.com/office/drawing/2014/main" id="{14372A90-0BEB-2047-AA4E-57932ED934DF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34">
              <a:extLst>
                <a:ext uri="{FF2B5EF4-FFF2-40B4-BE49-F238E27FC236}">
                  <a16:creationId xmlns:a16="http://schemas.microsoft.com/office/drawing/2014/main" id="{E8A6D948-DC9B-494B-BB3E-0A2DDEB8B5F0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34">
              <a:extLst>
                <a:ext uri="{FF2B5EF4-FFF2-40B4-BE49-F238E27FC236}">
                  <a16:creationId xmlns:a16="http://schemas.microsoft.com/office/drawing/2014/main" id="{7D14ADF0-075E-9449-8E2C-3AB0AFC7C18D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34">
              <a:extLst>
                <a:ext uri="{FF2B5EF4-FFF2-40B4-BE49-F238E27FC236}">
                  <a16:creationId xmlns:a16="http://schemas.microsoft.com/office/drawing/2014/main" id="{6A63A6AA-846D-7842-9F7A-9D738D2E28B1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34">
              <a:extLst>
                <a:ext uri="{FF2B5EF4-FFF2-40B4-BE49-F238E27FC236}">
                  <a16:creationId xmlns:a16="http://schemas.microsoft.com/office/drawing/2014/main" id="{67304EBA-EDFF-3346-98CE-FFE8750A22EA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34">
              <a:extLst>
                <a:ext uri="{FF2B5EF4-FFF2-40B4-BE49-F238E27FC236}">
                  <a16:creationId xmlns:a16="http://schemas.microsoft.com/office/drawing/2014/main" id="{44B553A6-C79D-FC4E-85C4-947092B41EE9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789;p34">
              <a:extLst>
                <a:ext uri="{FF2B5EF4-FFF2-40B4-BE49-F238E27FC236}">
                  <a16:creationId xmlns:a16="http://schemas.microsoft.com/office/drawing/2014/main" id="{05A1733D-2B17-4945-A774-509B02BD4ED2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0" name="Google Shape;2790;p34">
                <a:extLst>
                  <a:ext uri="{FF2B5EF4-FFF2-40B4-BE49-F238E27FC236}">
                    <a16:creationId xmlns:a16="http://schemas.microsoft.com/office/drawing/2014/main" id="{3EE6A0B6-C5E0-954A-896F-01F021DD14A8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791;p34">
                <a:extLst>
                  <a:ext uri="{FF2B5EF4-FFF2-40B4-BE49-F238E27FC236}">
                    <a16:creationId xmlns:a16="http://schemas.microsoft.com/office/drawing/2014/main" id="{51AA3F56-B871-5A43-8CD7-7E2A4B946DA4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792;p34">
              <a:extLst>
                <a:ext uri="{FF2B5EF4-FFF2-40B4-BE49-F238E27FC236}">
                  <a16:creationId xmlns:a16="http://schemas.microsoft.com/office/drawing/2014/main" id="{5CA04BF5-F559-AE43-B024-1DCEB1827C99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793;p34">
              <a:extLst>
                <a:ext uri="{FF2B5EF4-FFF2-40B4-BE49-F238E27FC236}">
                  <a16:creationId xmlns:a16="http://schemas.microsoft.com/office/drawing/2014/main" id="{54837408-F0FB-E845-B850-C952EBC953FC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18" name="Google Shape;2794;p34">
                <a:extLst>
                  <a:ext uri="{FF2B5EF4-FFF2-40B4-BE49-F238E27FC236}">
                    <a16:creationId xmlns:a16="http://schemas.microsoft.com/office/drawing/2014/main" id="{7284263A-B7E7-DE46-AA91-79BCB873F3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795;p34">
                <a:extLst>
                  <a:ext uri="{FF2B5EF4-FFF2-40B4-BE49-F238E27FC236}">
                    <a16:creationId xmlns:a16="http://schemas.microsoft.com/office/drawing/2014/main" id="{B4CE694B-327C-B841-9015-AE15E12A37C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796;p34">
              <a:extLst>
                <a:ext uri="{FF2B5EF4-FFF2-40B4-BE49-F238E27FC236}">
                  <a16:creationId xmlns:a16="http://schemas.microsoft.com/office/drawing/2014/main" id="{FD7DE50B-B2AA-5A44-85DD-A25FCA9B739F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16" name="Google Shape;2797;p34">
                <a:extLst>
                  <a:ext uri="{FF2B5EF4-FFF2-40B4-BE49-F238E27FC236}">
                    <a16:creationId xmlns:a16="http://schemas.microsoft.com/office/drawing/2014/main" id="{4ADE000B-BD0B-C846-9328-7CCBAF102D5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798;p34">
                <a:extLst>
                  <a:ext uri="{FF2B5EF4-FFF2-40B4-BE49-F238E27FC236}">
                    <a16:creationId xmlns:a16="http://schemas.microsoft.com/office/drawing/2014/main" id="{0C25F9CD-3D26-A64A-9F3C-55CECA06B1BC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799;p34">
              <a:extLst>
                <a:ext uri="{FF2B5EF4-FFF2-40B4-BE49-F238E27FC236}">
                  <a16:creationId xmlns:a16="http://schemas.microsoft.com/office/drawing/2014/main" id="{6B16884E-0FF7-FF46-86FF-B208337740C6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00;p34">
              <a:extLst>
                <a:ext uri="{FF2B5EF4-FFF2-40B4-BE49-F238E27FC236}">
                  <a16:creationId xmlns:a16="http://schemas.microsoft.com/office/drawing/2014/main" id="{85E01B91-96D1-0243-9A9B-F444F63E4812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01;p34">
              <a:extLst>
                <a:ext uri="{FF2B5EF4-FFF2-40B4-BE49-F238E27FC236}">
                  <a16:creationId xmlns:a16="http://schemas.microsoft.com/office/drawing/2014/main" id="{887A0869-F182-9445-B5C4-A4E7291D2919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02;p34">
              <a:extLst>
                <a:ext uri="{FF2B5EF4-FFF2-40B4-BE49-F238E27FC236}">
                  <a16:creationId xmlns:a16="http://schemas.microsoft.com/office/drawing/2014/main" id="{CB935B84-3F6A-A34F-8711-E1A8D9E3ABC5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3;p34">
              <a:extLst>
                <a:ext uri="{FF2B5EF4-FFF2-40B4-BE49-F238E27FC236}">
                  <a16:creationId xmlns:a16="http://schemas.microsoft.com/office/drawing/2014/main" id="{74B2D07B-C772-C844-B3D5-CDBCAE5B7D63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4;p34">
              <a:extLst>
                <a:ext uri="{FF2B5EF4-FFF2-40B4-BE49-F238E27FC236}">
                  <a16:creationId xmlns:a16="http://schemas.microsoft.com/office/drawing/2014/main" id="{94750A88-68E4-D344-8985-B1A824DB2FF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5;p34">
              <a:extLst>
                <a:ext uri="{FF2B5EF4-FFF2-40B4-BE49-F238E27FC236}">
                  <a16:creationId xmlns:a16="http://schemas.microsoft.com/office/drawing/2014/main" id="{B8AFA488-E1A9-E641-AD35-AC11AC33863D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6;p34">
              <a:extLst>
                <a:ext uri="{FF2B5EF4-FFF2-40B4-BE49-F238E27FC236}">
                  <a16:creationId xmlns:a16="http://schemas.microsoft.com/office/drawing/2014/main" id="{65B1DA19-9BAD-6F44-AB3A-E68DC24AA0AB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2807;p34">
              <a:extLst>
                <a:ext uri="{FF2B5EF4-FFF2-40B4-BE49-F238E27FC236}">
                  <a16:creationId xmlns:a16="http://schemas.microsoft.com/office/drawing/2014/main" id="{744899A7-B2D6-F049-B25F-0928A6437200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12" name="Google Shape;2808;p34">
                <a:extLst>
                  <a:ext uri="{FF2B5EF4-FFF2-40B4-BE49-F238E27FC236}">
                    <a16:creationId xmlns:a16="http://schemas.microsoft.com/office/drawing/2014/main" id="{E0BD02DB-E8CD-0243-AA65-590A47C581D4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809;p34">
                <a:extLst>
                  <a:ext uri="{FF2B5EF4-FFF2-40B4-BE49-F238E27FC236}">
                    <a16:creationId xmlns:a16="http://schemas.microsoft.com/office/drawing/2014/main" id="{A8C30909-C351-3640-89A1-5DB5E521A0DF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810;p34">
                <a:extLst>
                  <a:ext uri="{FF2B5EF4-FFF2-40B4-BE49-F238E27FC236}">
                    <a16:creationId xmlns:a16="http://schemas.microsoft.com/office/drawing/2014/main" id="{FBF9CF87-C0ED-A14D-96AD-939BCEBC5A7E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11;p34">
                <a:extLst>
                  <a:ext uri="{FF2B5EF4-FFF2-40B4-BE49-F238E27FC236}">
                    <a16:creationId xmlns:a16="http://schemas.microsoft.com/office/drawing/2014/main" id="{95755024-C79B-5044-9E52-71809A9D8AA2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2812;p34">
              <a:extLst>
                <a:ext uri="{FF2B5EF4-FFF2-40B4-BE49-F238E27FC236}">
                  <a16:creationId xmlns:a16="http://schemas.microsoft.com/office/drawing/2014/main" id="{F7D3B42D-4583-E143-9DA6-7F713CE4163F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13;p34">
              <a:extLst>
                <a:ext uri="{FF2B5EF4-FFF2-40B4-BE49-F238E27FC236}">
                  <a16:creationId xmlns:a16="http://schemas.microsoft.com/office/drawing/2014/main" id="{FEF046FA-072E-AE48-99CF-E04088B5088A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14;p34">
              <a:extLst>
                <a:ext uri="{FF2B5EF4-FFF2-40B4-BE49-F238E27FC236}">
                  <a16:creationId xmlns:a16="http://schemas.microsoft.com/office/drawing/2014/main" id="{64C9DDB2-15F2-0544-8C78-85900B018227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5;p34">
              <a:extLst>
                <a:ext uri="{FF2B5EF4-FFF2-40B4-BE49-F238E27FC236}">
                  <a16:creationId xmlns:a16="http://schemas.microsoft.com/office/drawing/2014/main" id="{1409C56A-E4A4-9540-96D8-FD97A701EF17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6;p34">
              <a:extLst>
                <a:ext uri="{FF2B5EF4-FFF2-40B4-BE49-F238E27FC236}">
                  <a16:creationId xmlns:a16="http://schemas.microsoft.com/office/drawing/2014/main" id="{4AE984E7-7E8B-E047-B4FD-84341CDD1270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7;p34">
              <a:extLst>
                <a:ext uri="{FF2B5EF4-FFF2-40B4-BE49-F238E27FC236}">
                  <a16:creationId xmlns:a16="http://schemas.microsoft.com/office/drawing/2014/main" id="{9DE98669-11F5-1F42-AF42-1B07D0F50723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8;p34">
              <a:extLst>
                <a:ext uri="{FF2B5EF4-FFF2-40B4-BE49-F238E27FC236}">
                  <a16:creationId xmlns:a16="http://schemas.microsoft.com/office/drawing/2014/main" id="{72C0630A-E314-3149-A6E2-FB62DD4753E8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9;p34">
              <a:extLst>
                <a:ext uri="{FF2B5EF4-FFF2-40B4-BE49-F238E27FC236}">
                  <a16:creationId xmlns:a16="http://schemas.microsoft.com/office/drawing/2014/main" id="{83E7969D-801B-9C46-801B-E3AAF1FAD19A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2820;p34">
              <a:extLst>
                <a:ext uri="{FF2B5EF4-FFF2-40B4-BE49-F238E27FC236}">
                  <a16:creationId xmlns:a16="http://schemas.microsoft.com/office/drawing/2014/main" id="{669C6E65-5B4B-0C42-90D3-06E217A94ABC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08" name="Google Shape;2821;p34">
                <a:extLst>
                  <a:ext uri="{FF2B5EF4-FFF2-40B4-BE49-F238E27FC236}">
                    <a16:creationId xmlns:a16="http://schemas.microsoft.com/office/drawing/2014/main" id="{927FA951-5D96-9346-BE77-269073070F29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822;p34">
                <a:extLst>
                  <a:ext uri="{FF2B5EF4-FFF2-40B4-BE49-F238E27FC236}">
                    <a16:creationId xmlns:a16="http://schemas.microsoft.com/office/drawing/2014/main" id="{D58A3EC2-07D7-844C-96E2-048D4BD32845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823;p34">
                <a:extLst>
                  <a:ext uri="{FF2B5EF4-FFF2-40B4-BE49-F238E27FC236}">
                    <a16:creationId xmlns:a16="http://schemas.microsoft.com/office/drawing/2014/main" id="{F6A36CCF-37D7-F544-8E2C-A38BAE62C4B1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824;p34">
                <a:extLst>
                  <a:ext uri="{FF2B5EF4-FFF2-40B4-BE49-F238E27FC236}">
                    <a16:creationId xmlns:a16="http://schemas.microsoft.com/office/drawing/2014/main" id="{D1041DEF-0565-5046-92A2-FEABC0F2755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2825;p34">
              <a:extLst>
                <a:ext uri="{FF2B5EF4-FFF2-40B4-BE49-F238E27FC236}">
                  <a16:creationId xmlns:a16="http://schemas.microsoft.com/office/drawing/2014/main" id="{FAC0A0DD-E4A6-AA45-8BB2-9C1E99B16AB6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6;p34">
              <a:extLst>
                <a:ext uri="{FF2B5EF4-FFF2-40B4-BE49-F238E27FC236}">
                  <a16:creationId xmlns:a16="http://schemas.microsoft.com/office/drawing/2014/main" id="{F3F5ACFD-8558-F944-8C71-77D67D859980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7;p34">
              <a:extLst>
                <a:ext uri="{FF2B5EF4-FFF2-40B4-BE49-F238E27FC236}">
                  <a16:creationId xmlns:a16="http://schemas.microsoft.com/office/drawing/2014/main" id="{77E26D58-F025-324D-94BE-FB45A274809F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8;p34">
              <a:extLst>
                <a:ext uri="{FF2B5EF4-FFF2-40B4-BE49-F238E27FC236}">
                  <a16:creationId xmlns:a16="http://schemas.microsoft.com/office/drawing/2014/main" id="{191AD222-4E2C-4B44-8AF3-675E218EC3DE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9;p34">
              <a:extLst>
                <a:ext uri="{FF2B5EF4-FFF2-40B4-BE49-F238E27FC236}">
                  <a16:creationId xmlns:a16="http://schemas.microsoft.com/office/drawing/2014/main" id="{B77D14DB-161D-2B47-B71B-766AF21C4D27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0;p34">
              <a:extLst>
                <a:ext uri="{FF2B5EF4-FFF2-40B4-BE49-F238E27FC236}">
                  <a16:creationId xmlns:a16="http://schemas.microsoft.com/office/drawing/2014/main" id="{D78213E9-8FDC-AD42-957D-29295DA4A8B7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1;p34">
              <a:extLst>
                <a:ext uri="{FF2B5EF4-FFF2-40B4-BE49-F238E27FC236}">
                  <a16:creationId xmlns:a16="http://schemas.microsoft.com/office/drawing/2014/main" id="{663D9B2C-C116-3545-9CCF-47F2A8DFBD9F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2;p34">
              <a:extLst>
                <a:ext uri="{FF2B5EF4-FFF2-40B4-BE49-F238E27FC236}">
                  <a16:creationId xmlns:a16="http://schemas.microsoft.com/office/drawing/2014/main" id="{A77967C6-7747-8C4E-B2AF-73BAEFBDDA92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3;p34">
              <a:extLst>
                <a:ext uri="{FF2B5EF4-FFF2-40B4-BE49-F238E27FC236}">
                  <a16:creationId xmlns:a16="http://schemas.microsoft.com/office/drawing/2014/main" id="{C436A972-3325-B94D-981B-D2191B8B00F1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34;p34">
              <a:extLst>
                <a:ext uri="{FF2B5EF4-FFF2-40B4-BE49-F238E27FC236}">
                  <a16:creationId xmlns:a16="http://schemas.microsoft.com/office/drawing/2014/main" id="{A534B6F2-3927-014E-8821-2C86920F7A69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35;p34">
              <a:extLst>
                <a:ext uri="{FF2B5EF4-FFF2-40B4-BE49-F238E27FC236}">
                  <a16:creationId xmlns:a16="http://schemas.microsoft.com/office/drawing/2014/main" id="{39FB6EEA-CD13-7D49-9CB0-948CC89479E0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36;p34">
              <a:extLst>
                <a:ext uri="{FF2B5EF4-FFF2-40B4-BE49-F238E27FC236}">
                  <a16:creationId xmlns:a16="http://schemas.microsoft.com/office/drawing/2014/main" id="{7A0E9992-15C1-A842-BDD2-A1C980E2647A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37;p34">
              <a:extLst>
                <a:ext uri="{FF2B5EF4-FFF2-40B4-BE49-F238E27FC236}">
                  <a16:creationId xmlns:a16="http://schemas.microsoft.com/office/drawing/2014/main" id="{D2E78495-D8C9-E740-A62C-3EE94321D10F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38;p34">
              <a:extLst>
                <a:ext uri="{FF2B5EF4-FFF2-40B4-BE49-F238E27FC236}">
                  <a16:creationId xmlns:a16="http://schemas.microsoft.com/office/drawing/2014/main" id="{B40104D7-46B1-8D42-ABE6-C9182E566A8B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39;p34">
              <a:extLst>
                <a:ext uri="{FF2B5EF4-FFF2-40B4-BE49-F238E27FC236}">
                  <a16:creationId xmlns:a16="http://schemas.microsoft.com/office/drawing/2014/main" id="{E709658B-DABA-5840-87F6-137C003511EB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0;p34">
              <a:extLst>
                <a:ext uri="{FF2B5EF4-FFF2-40B4-BE49-F238E27FC236}">
                  <a16:creationId xmlns:a16="http://schemas.microsoft.com/office/drawing/2014/main" id="{B75A3DF0-0853-0940-B8E8-AD77475E40B8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1;p34">
              <a:extLst>
                <a:ext uri="{FF2B5EF4-FFF2-40B4-BE49-F238E27FC236}">
                  <a16:creationId xmlns:a16="http://schemas.microsoft.com/office/drawing/2014/main" id="{46B6FDF9-A5A9-D843-9116-625C3107868E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2;p34">
              <a:extLst>
                <a:ext uri="{FF2B5EF4-FFF2-40B4-BE49-F238E27FC236}">
                  <a16:creationId xmlns:a16="http://schemas.microsoft.com/office/drawing/2014/main" id="{6760822C-19AB-4848-B994-A5604EAC70AB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43;p34">
              <a:extLst>
                <a:ext uri="{FF2B5EF4-FFF2-40B4-BE49-F238E27FC236}">
                  <a16:creationId xmlns:a16="http://schemas.microsoft.com/office/drawing/2014/main" id="{3F2266DE-53DE-CE4D-813E-D75FCF8C40DD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44;p34">
              <a:extLst>
                <a:ext uri="{FF2B5EF4-FFF2-40B4-BE49-F238E27FC236}">
                  <a16:creationId xmlns:a16="http://schemas.microsoft.com/office/drawing/2014/main" id="{F75F2944-A493-3545-B971-90E7DB7F6B4B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45;p34">
              <a:extLst>
                <a:ext uri="{FF2B5EF4-FFF2-40B4-BE49-F238E27FC236}">
                  <a16:creationId xmlns:a16="http://schemas.microsoft.com/office/drawing/2014/main" id="{B449B777-D050-BB45-8FC2-19A7F167D1EF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46;p34">
              <a:extLst>
                <a:ext uri="{FF2B5EF4-FFF2-40B4-BE49-F238E27FC236}">
                  <a16:creationId xmlns:a16="http://schemas.microsoft.com/office/drawing/2014/main" id="{63205E64-2CC5-8D4D-A4E4-04FA73364C17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47;p34">
              <a:extLst>
                <a:ext uri="{FF2B5EF4-FFF2-40B4-BE49-F238E27FC236}">
                  <a16:creationId xmlns:a16="http://schemas.microsoft.com/office/drawing/2014/main" id="{16775623-8664-964C-85C1-76C25D996895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48;p34">
              <a:extLst>
                <a:ext uri="{FF2B5EF4-FFF2-40B4-BE49-F238E27FC236}">
                  <a16:creationId xmlns:a16="http://schemas.microsoft.com/office/drawing/2014/main" id="{6E9D3A65-3FE7-1E4A-9473-9C0EB0865E6F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49;p34">
              <a:extLst>
                <a:ext uri="{FF2B5EF4-FFF2-40B4-BE49-F238E27FC236}">
                  <a16:creationId xmlns:a16="http://schemas.microsoft.com/office/drawing/2014/main" id="{8F0FD934-D3A8-8E44-BFCE-E8BF40CE9F00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0;p34">
              <a:extLst>
                <a:ext uri="{FF2B5EF4-FFF2-40B4-BE49-F238E27FC236}">
                  <a16:creationId xmlns:a16="http://schemas.microsoft.com/office/drawing/2014/main" id="{EBD790D2-0BB1-2449-9438-22BF2460AF80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1;p34">
              <a:extLst>
                <a:ext uri="{FF2B5EF4-FFF2-40B4-BE49-F238E27FC236}">
                  <a16:creationId xmlns:a16="http://schemas.microsoft.com/office/drawing/2014/main" id="{446F074C-B1AD-2441-A8AA-20ABE8724307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2;p34">
              <a:extLst>
                <a:ext uri="{FF2B5EF4-FFF2-40B4-BE49-F238E27FC236}">
                  <a16:creationId xmlns:a16="http://schemas.microsoft.com/office/drawing/2014/main" id="{7C9EEC6D-8442-4F4C-80EC-320CA42A4F34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53;p34">
              <a:extLst>
                <a:ext uri="{FF2B5EF4-FFF2-40B4-BE49-F238E27FC236}">
                  <a16:creationId xmlns:a16="http://schemas.microsoft.com/office/drawing/2014/main" id="{11917A12-6BC3-7A4F-9A4A-5B3F6D0C3AA8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54;p34">
              <a:extLst>
                <a:ext uri="{FF2B5EF4-FFF2-40B4-BE49-F238E27FC236}">
                  <a16:creationId xmlns:a16="http://schemas.microsoft.com/office/drawing/2014/main" id="{7F868681-F153-484F-9AD5-0C98576A00E0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55;p34">
              <a:extLst>
                <a:ext uri="{FF2B5EF4-FFF2-40B4-BE49-F238E27FC236}">
                  <a16:creationId xmlns:a16="http://schemas.microsoft.com/office/drawing/2014/main" id="{2131CD55-78F6-2B4F-ABCF-BCD2FB5B8C42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56;p34">
              <a:extLst>
                <a:ext uri="{FF2B5EF4-FFF2-40B4-BE49-F238E27FC236}">
                  <a16:creationId xmlns:a16="http://schemas.microsoft.com/office/drawing/2014/main" id="{A4099591-6B49-0249-9A91-86F2959C72A8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57;p34">
              <a:extLst>
                <a:ext uri="{FF2B5EF4-FFF2-40B4-BE49-F238E27FC236}">
                  <a16:creationId xmlns:a16="http://schemas.microsoft.com/office/drawing/2014/main" id="{9D87D07D-B5B8-2C4B-9CF8-AD78E2DB70F7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58;p34">
              <a:extLst>
                <a:ext uri="{FF2B5EF4-FFF2-40B4-BE49-F238E27FC236}">
                  <a16:creationId xmlns:a16="http://schemas.microsoft.com/office/drawing/2014/main" id="{90314AD3-BD70-6743-AEE3-D67912B2C9C1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59;p34">
              <a:extLst>
                <a:ext uri="{FF2B5EF4-FFF2-40B4-BE49-F238E27FC236}">
                  <a16:creationId xmlns:a16="http://schemas.microsoft.com/office/drawing/2014/main" id="{78312170-8335-CC4D-99E2-6DCB3401CF2C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0;p34">
              <a:extLst>
                <a:ext uri="{FF2B5EF4-FFF2-40B4-BE49-F238E27FC236}">
                  <a16:creationId xmlns:a16="http://schemas.microsoft.com/office/drawing/2014/main" id="{D19FD419-AC5F-274D-9F81-811CD002DD4C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1;p34">
              <a:extLst>
                <a:ext uri="{FF2B5EF4-FFF2-40B4-BE49-F238E27FC236}">
                  <a16:creationId xmlns:a16="http://schemas.microsoft.com/office/drawing/2014/main" id="{66595238-1ACB-5846-8447-7568D3BCFC1D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2;p34">
              <a:extLst>
                <a:ext uri="{FF2B5EF4-FFF2-40B4-BE49-F238E27FC236}">
                  <a16:creationId xmlns:a16="http://schemas.microsoft.com/office/drawing/2014/main" id="{73FDE68C-52BE-4C42-8555-C17769E88931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63;p34">
              <a:extLst>
                <a:ext uri="{FF2B5EF4-FFF2-40B4-BE49-F238E27FC236}">
                  <a16:creationId xmlns:a16="http://schemas.microsoft.com/office/drawing/2014/main" id="{A092BD77-E7EF-A24E-883E-1DC9B65BB07B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64;p34">
              <a:extLst>
                <a:ext uri="{FF2B5EF4-FFF2-40B4-BE49-F238E27FC236}">
                  <a16:creationId xmlns:a16="http://schemas.microsoft.com/office/drawing/2014/main" id="{B57796CC-156E-1B42-B6AC-EDE5F65ACD55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65;p34">
              <a:extLst>
                <a:ext uri="{FF2B5EF4-FFF2-40B4-BE49-F238E27FC236}">
                  <a16:creationId xmlns:a16="http://schemas.microsoft.com/office/drawing/2014/main" id="{CE383D00-F760-894D-AE03-0D3F5F8D6847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66;p34">
              <a:extLst>
                <a:ext uri="{FF2B5EF4-FFF2-40B4-BE49-F238E27FC236}">
                  <a16:creationId xmlns:a16="http://schemas.microsoft.com/office/drawing/2014/main" id="{E61C0198-98B8-634A-A9D0-BC5946C39EDB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2867;p34">
              <a:extLst>
                <a:ext uri="{FF2B5EF4-FFF2-40B4-BE49-F238E27FC236}">
                  <a16:creationId xmlns:a16="http://schemas.microsoft.com/office/drawing/2014/main" id="{1A25CDB8-11F6-E441-B751-DE6914926F31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06" name="Google Shape;2868;p34">
                <a:extLst>
                  <a:ext uri="{FF2B5EF4-FFF2-40B4-BE49-F238E27FC236}">
                    <a16:creationId xmlns:a16="http://schemas.microsoft.com/office/drawing/2014/main" id="{8DFC3335-6286-0E45-9EB2-3060CAA8119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869;p34">
                <a:extLst>
                  <a:ext uri="{FF2B5EF4-FFF2-40B4-BE49-F238E27FC236}">
                    <a16:creationId xmlns:a16="http://schemas.microsoft.com/office/drawing/2014/main" id="{766458EB-D96D-9E4C-86AB-DFD2E5ED2D7B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2870;p34">
              <a:extLst>
                <a:ext uri="{FF2B5EF4-FFF2-40B4-BE49-F238E27FC236}">
                  <a16:creationId xmlns:a16="http://schemas.microsoft.com/office/drawing/2014/main" id="{952F9D88-ABCC-5D44-9074-D516177C5780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1;p34">
              <a:extLst>
                <a:ext uri="{FF2B5EF4-FFF2-40B4-BE49-F238E27FC236}">
                  <a16:creationId xmlns:a16="http://schemas.microsoft.com/office/drawing/2014/main" id="{0B9F3EF3-407F-2F4C-BCA9-BA5BF631C0A3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2;p34">
              <a:extLst>
                <a:ext uri="{FF2B5EF4-FFF2-40B4-BE49-F238E27FC236}">
                  <a16:creationId xmlns:a16="http://schemas.microsoft.com/office/drawing/2014/main" id="{B250F470-672F-7240-ACB6-04D557F08587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3;p34">
              <a:extLst>
                <a:ext uri="{FF2B5EF4-FFF2-40B4-BE49-F238E27FC236}">
                  <a16:creationId xmlns:a16="http://schemas.microsoft.com/office/drawing/2014/main" id="{8AB99605-0A97-6040-A09B-CA60A8B81B2E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4;p34">
              <a:extLst>
                <a:ext uri="{FF2B5EF4-FFF2-40B4-BE49-F238E27FC236}">
                  <a16:creationId xmlns:a16="http://schemas.microsoft.com/office/drawing/2014/main" id="{0B0A99D6-5057-7C46-B5E3-89F51441EF28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75;p34">
              <a:extLst>
                <a:ext uri="{FF2B5EF4-FFF2-40B4-BE49-F238E27FC236}">
                  <a16:creationId xmlns:a16="http://schemas.microsoft.com/office/drawing/2014/main" id="{9AFE4FEA-AF7C-4F4D-A491-4FA81F7EE18D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76;p34">
              <a:extLst>
                <a:ext uri="{FF2B5EF4-FFF2-40B4-BE49-F238E27FC236}">
                  <a16:creationId xmlns:a16="http://schemas.microsoft.com/office/drawing/2014/main" id="{DA1B63A7-353E-4A44-97F0-40EB61C6CA2D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77;p34">
              <a:extLst>
                <a:ext uri="{FF2B5EF4-FFF2-40B4-BE49-F238E27FC236}">
                  <a16:creationId xmlns:a16="http://schemas.microsoft.com/office/drawing/2014/main" id="{B778F3AA-8BFF-2546-87F4-ED5F8C163985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78;p34">
              <a:extLst>
                <a:ext uri="{FF2B5EF4-FFF2-40B4-BE49-F238E27FC236}">
                  <a16:creationId xmlns:a16="http://schemas.microsoft.com/office/drawing/2014/main" id="{0FE28197-FF1B-B749-96F1-4846C685C475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79;p34">
              <a:extLst>
                <a:ext uri="{FF2B5EF4-FFF2-40B4-BE49-F238E27FC236}">
                  <a16:creationId xmlns:a16="http://schemas.microsoft.com/office/drawing/2014/main" id="{4291D207-FB78-BE41-8D3E-5394400AE800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0;p34">
              <a:extLst>
                <a:ext uri="{FF2B5EF4-FFF2-40B4-BE49-F238E27FC236}">
                  <a16:creationId xmlns:a16="http://schemas.microsoft.com/office/drawing/2014/main" id="{09D80845-EF74-CD4B-B72F-1941D95D2E17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1;p34">
              <a:extLst>
                <a:ext uri="{FF2B5EF4-FFF2-40B4-BE49-F238E27FC236}">
                  <a16:creationId xmlns:a16="http://schemas.microsoft.com/office/drawing/2014/main" id="{AE5033F9-8601-BE4B-B11A-381E6C1E1D88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2;p34">
              <a:extLst>
                <a:ext uri="{FF2B5EF4-FFF2-40B4-BE49-F238E27FC236}">
                  <a16:creationId xmlns:a16="http://schemas.microsoft.com/office/drawing/2014/main" id="{8BA2D265-E952-CF4A-9BFD-B63A76435AB5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3;p34">
              <a:extLst>
                <a:ext uri="{FF2B5EF4-FFF2-40B4-BE49-F238E27FC236}">
                  <a16:creationId xmlns:a16="http://schemas.microsoft.com/office/drawing/2014/main" id="{6703A6B6-F41A-E94F-A00E-9943454C18AB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4;p34">
              <a:extLst>
                <a:ext uri="{FF2B5EF4-FFF2-40B4-BE49-F238E27FC236}">
                  <a16:creationId xmlns:a16="http://schemas.microsoft.com/office/drawing/2014/main" id="{E0A42F4E-7C35-E346-A5C1-CC282C9A7560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85;p34">
              <a:extLst>
                <a:ext uri="{FF2B5EF4-FFF2-40B4-BE49-F238E27FC236}">
                  <a16:creationId xmlns:a16="http://schemas.microsoft.com/office/drawing/2014/main" id="{084D0518-EF88-F54E-AFFF-AD77838C69D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86;p34">
              <a:extLst>
                <a:ext uri="{FF2B5EF4-FFF2-40B4-BE49-F238E27FC236}">
                  <a16:creationId xmlns:a16="http://schemas.microsoft.com/office/drawing/2014/main" id="{FE12492A-FCB9-3946-8B6C-7E25D3948097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87;p34">
              <a:extLst>
                <a:ext uri="{FF2B5EF4-FFF2-40B4-BE49-F238E27FC236}">
                  <a16:creationId xmlns:a16="http://schemas.microsoft.com/office/drawing/2014/main" id="{AE6B9BF3-D912-C149-8C51-FD568C1E4490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88;p34">
              <a:extLst>
                <a:ext uri="{FF2B5EF4-FFF2-40B4-BE49-F238E27FC236}">
                  <a16:creationId xmlns:a16="http://schemas.microsoft.com/office/drawing/2014/main" id="{BC002E4B-A79F-0546-9543-2ECEE7500EAE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89;p34">
              <a:extLst>
                <a:ext uri="{FF2B5EF4-FFF2-40B4-BE49-F238E27FC236}">
                  <a16:creationId xmlns:a16="http://schemas.microsoft.com/office/drawing/2014/main" id="{15AAB96A-B49F-3D45-BEF9-788C4C68AF7D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0;p34">
              <a:extLst>
                <a:ext uri="{FF2B5EF4-FFF2-40B4-BE49-F238E27FC236}">
                  <a16:creationId xmlns:a16="http://schemas.microsoft.com/office/drawing/2014/main" id="{6E720724-F62C-764C-A3E3-E8EF2962EFD4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1;p34">
              <a:extLst>
                <a:ext uri="{FF2B5EF4-FFF2-40B4-BE49-F238E27FC236}">
                  <a16:creationId xmlns:a16="http://schemas.microsoft.com/office/drawing/2014/main" id="{BFC96821-A9E8-3F4A-96AF-D92F6730DF54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2;p34">
              <a:extLst>
                <a:ext uri="{FF2B5EF4-FFF2-40B4-BE49-F238E27FC236}">
                  <a16:creationId xmlns:a16="http://schemas.microsoft.com/office/drawing/2014/main" id="{9503357B-C36A-C24E-ADB8-70B542D2AC91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3;p34">
              <a:extLst>
                <a:ext uri="{FF2B5EF4-FFF2-40B4-BE49-F238E27FC236}">
                  <a16:creationId xmlns:a16="http://schemas.microsoft.com/office/drawing/2014/main" id="{F280EC40-BBC6-304A-B0C2-88E5009CB79A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4;p34">
              <a:extLst>
                <a:ext uri="{FF2B5EF4-FFF2-40B4-BE49-F238E27FC236}">
                  <a16:creationId xmlns:a16="http://schemas.microsoft.com/office/drawing/2014/main" id="{7ADA6C8E-9C1F-5449-94C9-018629CC2760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95;p34">
              <a:extLst>
                <a:ext uri="{FF2B5EF4-FFF2-40B4-BE49-F238E27FC236}">
                  <a16:creationId xmlns:a16="http://schemas.microsoft.com/office/drawing/2014/main" id="{B1412ACF-284C-A94F-A024-425CB8D7F00D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96;p34">
              <a:extLst>
                <a:ext uri="{FF2B5EF4-FFF2-40B4-BE49-F238E27FC236}">
                  <a16:creationId xmlns:a16="http://schemas.microsoft.com/office/drawing/2014/main" id="{8B71213C-27E8-FA44-86FC-9F30E9E25DC0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97;p34">
              <a:extLst>
                <a:ext uri="{FF2B5EF4-FFF2-40B4-BE49-F238E27FC236}">
                  <a16:creationId xmlns:a16="http://schemas.microsoft.com/office/drawing/2014/main" id="{487F6E6E-11E2-1040-AE71-71DDE0850F91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98;p34">
              <a:extLst>
                <a:ext uri="{FF2B5EF4-FFF2-40B4-BE49-F238E27FC236}">
                  <a16:creationId xmlns:a16="http://schemas.microsoft.com/office/drawing/2014/main" id="{483413BA-AF59-EA4C-8D15-23D948AB8B82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9;p34">
              <a:extLst>
                <a:ext uri="{FF2B5EF4-FFF2-40B4-BE49-F238E27FC236}">
                  <a16:creationId xmlns:a16="http://schemas.microsoft.com/office/drawing/2014/main" id="{71915D16-362D-6840-9C40-3B478CAB5C14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0;p34">
              <a:extLst>
                <a:ext uri="{FF2B5EF4-FFF2-40B4-BE49-F238E27FC236}">
                  <a16:creationId xmlns:a16="http://schemas.microsoft.com/office/drawing/2014/main" id="{3ED6A69D-D079-4C41-AE2B-96F7FBFCC70B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1;p34">
              <a:extLst>
                <a:ext uri="{FF2B5EF4-FFF2-40B4-BE49-F238E27FC236}">
                  <a16:creationId xmlns:a16="http://schemas.microsoft.com/office/drawing/2014/main" id="{0F747F15-FD41-2844-B17D-B349CB77C829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2;p34">
              <a:extLst>
                <a:ext uri="{FF2B5EF4-FFF2-40B4-BE49-F238E27FC236}">
                  <a16:creationId xmlns:a16="http://schemas.microsoft.com/office/drawing/2014/main" id="{211AB88D-276F-B744-B195-C7030CDD6740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3;p34">
              <a:extLst>
                <a:ext uri="{FF2B5EF4-FFF2-40B4-BE49-F238E27FC236}">
                  <a16:creationId xmlns:a16="http://schemas.microsoft.com/office/drawing/2014/main" id="{AE166611-7D97-0B49-B778-CC270854DA8E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4;p34">
              <a:extLst>
                <a:ext uri="{FF2B5EF4-FFF2-40B4-BE49-F238E27FC236}">
                  <a16:creationId xmlns:a16="http://schemas.microsoft.com/office/drawing/2014/main" id="{893F6B2E-8EC1-6D40-85DD-4A9412CC4B38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0D9CAE4-1F46-FB4D-B72B-E69BC9564CF3}"/>
              </a:ext>
            </a:extLst>
          </p:cNvPr>
          <p:cNvSpPr txBox="1"/>
          <p:nvPr/>
        </p:nvSpPr>
        <p:spPr>
          <a:xfrm>
            <a:off x="554008" y="3380954"/>
            <a:ext cx="186465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VENEZIA</a:t>
            </a:r>
          </a:p>
          <a:p>
            <a:r>
              <a:rPr lang="es-ES_tradnl" sz="1400" dirty="0"/>
              <a:t>GENOVA</a:t>
            </a:r>
          </a:p>
          <a:p>
            <a:r>
              <a:rPr lang="es-ES_tradnl" sz="1400" dirty="0"/>
              <a:t>BILBAO </a:t>
            </a:r>
          </a:p>
          <a:p>
            <a:r>
              <a:rPr lang="es-ES_tradnl" sz="1400" dirty="0"/>
              <a:t>THESALONIKI </a:t>
            </a:r>
          </a:p>
          <a:p>
            <a:r>
              <a:rPr lang="es-ES_tradnl" sz="1400" dirty="0"/>
              <a:t>ALGECIRAS </a:t>
            </a:r>
          </a:p>
          <a:p>
            <a:r>
              <a:rPr lang="es-ES_tradnl" sz="1400" dirty="0"/>
              <a:t>LAS PALMAS </a:t>
            </a:r>
          </a:p>
          <a:p>
            <a:r>
              <a:rPr lang="es-ES_tradnl" sz="1400" dirty="0"/>
              <a:t>ODESSA </a:t>
            </a:r>
          </a:p>
          <a:p>
            <a:r>
              <a:rPr lang="es-ES_tradnl" sz="1400" dirty="0"/>
              <a:t>MARSELLA </a:t>
            </a:r>
          </a:p>
          <a:p>
            <a:r>
              <a:rPr lang="es-ES_tradnl" sz="1400" dirty="0"/>
              <a:t>PIRAEUS</a:t>
            </a:r>
          </a:p>
          <a:p>
            <a:r>
              <a:rPr lang="es-ES_tradnl" sz="1400" dirty="0"/>
              <a:t>SALERNO</a:t>
            </a:r>
          </a:p>
          <a:p>
            <a:endParaRPr lang="es-ES_tradnl" sz="1400" dirty="0"/>
          </a:p>
          <a:p>
            <a:endParaRPr lang="es-ES_tradnl" sz="1400" dirty="0"/>
          </a:p>
          <a:p>
            <a:endParaRPr lang="es-ES_tradnl" sz="1400" dirty="0"/>
          </a:p>
        </p:txBody>
      </p:sp>
      <p:sp>
        <p:nvSpPr>
          <p:cNvPr id="287" name="Google Shape;1237;p34">
            <a:extLst>
              <a:ext uri="{FF2B5EF4-FFF2-40B4-BE49-F238E27FC236}">
                <a16:creationId xmlns:a16="http://schemas.microsoft.com/office/drawing/2014/main" id="{D2A781E2-E9E5-3E45-802E-153298A5B2C9}"/>
              </a:ext>
            </a:extLst>
          </p:cNvPr>
          <p:cNvSpPr/>
          <p:nvPr/>
        </p:nvSpPr>
        <p:spPr>
          <a:xfrm>
            <a:off x="7735216" y="3563737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9" name="CuadroTexto 288">
            <a:extLst>
              <a:ext uri="{FF2B5EF4-FFF2-40B4-BE49-F238E27FC236}">
                <a16:creationId xmlns:a16="http://schemas.microsoft.com/office/drawing/2014/main" id="{EBE6F445-2285-8F4C-9325-5EAE011900DD}"/>
              </a:ext>
            </a:extLst>
          </p:cNvPr>
          <p:cNvSpPr txBox="1"/>
          <p:nvPr/>
        </p:nvSpPr>
        <p:spPr>
          <a:xfrm>
            <a:off x="532491" y="5707997"/>
            <a:ext cx="4662584" cy="6001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highlight>
                  <a:srgbClr val="FFFF00"/>
                </a:highlight>
              </a:rPr>
              <a:t>EFECTO</a:t>
            </a:r>
            <a:r>
              <a:rPr lang="es-ES" sz="1100" dirty="0">
                <a:highlight>
                  <a:srgbClr val="FFFF00"/>
                </a:highlight>
              </a:rPr>
              <a:t>:</a:t>
            </a:r>
          </a:p>
          <a:p>
            <a:r>
              <a:rPr lang="es-ES" sz="1100" dirty="0">
                <a:highlight>
                  <a:srgbClr val="FFFF00"/>
                </a:highlight>
              </a:rPr>
              <a:t>DIVIDIR MERCADOS POR CONTINENTE </a:t>
            </a:r>
          </a:p>
          <a:p>
            <a:r>
              <a:rPr lang="es-ES" sz="1100" dirty="0">
                <a:highlight>
                  <a:srgbClr val="FFFF00"/>
                </a:highlight>
              </a:rPr>
              <a:t> AL SELECCIONAR UN CONTINENTE DEBE MARCAR SOLO  ESOS PUERTOS</a:t>
            </a:r>
          </a:p>
        </p:txBody>
      </p:sp>
      <p:sp>
        <p:nvSpPr>
          <p:cNvPr id="290" name="CuadroTexto 289">
            <a:extLst>
              <a:ext uri="{FF2B5EF4-FFF2-40B4-BE49-F238E27FC236}">
                <a16:creationId xmlns:a16="http://schemas.microsoft.com/office/drawing/2014/main" id="{C42B66FD-7052-4127-A948-5866386ED88A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8D57D9C7-FF67-438F-B451-E8FCE17244BF}"/>
              </a:ext>
            </a:extLst>
          </p:cNvPr>
          <p:cNvSpPr txBox="1"/>
          <p:nvPr/>
        </p:nvSpPr>
        <p:spPr>
          <a:xfrm>
            <a:off x="-428712" y="2686076"/>
            <a:ext cx="307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EUROPE</a:t>
            </a:r>
            <a:endParaRPr lang="es-EC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2" name="Google Shape;1237;p34">
            <a:extLst>
              <a:ext uri="{FF2B5EF4-FFF2-40B4-BE49-F238E27FC236}">
                <a16:creationId xmlns:a16="http://schemas.microsoft.com/office/drawing/2014/main" id="{D3740A7F-5224-41B3-BBA6-7B9C0E7CDA12}"/>
              </a:ext>
            </a:extLst>
          </p:cNvPr>
          <p:cNvSpPr/>
          <p:nvPr/>
        </p:nvSpPr>
        <p:spPr>
          <a:xfrm>
            <a:off x="7665735" y="359343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5" name="Google Shape;1237;p34">
            <a:extLst>
              <a:ext uri="{FF2B5EF4-FFF2-40B4-BE49-F238E27FC236}">
                <a16:creationId xmlns:a16="http://schemas.microsoft.com/office/drawing/2014/main" id="{E9BD966E-2949-4668-8687-412ECDD1C17B}"/>
              </a:ext>
            </a:extLst>
          </p:cNvPr>
          <p:cNvSpPr/>
          <p:nvPr/>
        </p:nvSpPr>
        <p:spPr>
          <a:xfrm>
            <a:off x="7416228" y="3622678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8" name="Google Shape;1237;p34">
            <a:extLst>
              <a:ext uri="{FF2B5EF4-FFF2-40B4-BE49-F238E27FC236}">
                <a16:creationId xmlns:a16="http://schemas.microsoft.com/office/drawing/2014/main" id="{7F83402D-BE40-49F7-8553-CCD09E29698D}"/>
              </a:ext>
            </a:extLst>
          </p:cNvPr>
          <p:cNvSpPr/>
          <p:nvPr/>
        </p:nvSpPr>
        <p:spPr>
          <a:xfrm>
            <a:off x="7987695" y="3696136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0" name="Google Shape;1237;p34">
            <a:extLst>
              <a:ext uri="{FF2B5EF4-FFF2-40B4-BE49-F238E27FC236}">
                <a16:creationId xmlns:a16="http://schemas.microsoft.com/office/drawing/2014/main" id="{F19038E1-198B-49E7-9C47-7064E744E1FB}"/>
              </a:ext>
            </a:extLst>
          </p:cNvPr>
          <p:cNvSpPr/>
          <p:nvPr/>
        </p:nvSpPr>
        <p:spPr>
          <a:xfrm>
            <a:off x="7367988" y="3816077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1" name="Google Shape;1237;p34">
            <a:extLst>
              <a:ext uri="{FF2B5EF4-FFF2-40B4-BE49-F238E27FC236}">
                <a16:creationId xmlns:a16="http://schemas.microsoft.com/office/drawing/2014/main" id="{6E1C79C1-9212-4EDD-8773-9E6FC88FF217}"/>
              </a:ext>
            </a:extLst>
          </p:cNvPr>
          <p:cNvSpPr/>
          <p:nvPr/>
        </p:nvSpPr>
        <p:spPr>
          <a:xfrm>
            <a:off x="7140913" y="3927032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2" name="Google Shape;1237;p34">
            <a:extLst>
              <a:ext uri="{FF2B5EF4-FFF2-40B4-BE49-F238E27FC236}">
                <a16:creationId xmlns:a16="http://schemas.microsoft.com/office/drawing/2014/main" id="{C614F1CA-8CEB-4AA4-B659-4C3BD3D82AA1}"/>
              </a:ext>
            </a:extLst>
          </p:cNvPr>
          <p:cNvSpPr/>
          <p:nvPr/>
        </p:nvSpPr>
        <p:spPr>
          <a:xfrm>
            <a:off x="8156142" y="3514468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3" name="Google Shape;1237;p34">
            <a:extLst>
              <a:ext uri="{FF2B5EF4-FFF2-40B4-BE49-F238E27FC236}">
                <a16:creationId xmlns:a16="http://schemas.microsoft.com/office/drawing/2014/main" id="{3E2944E7-B0BD-444F-A545-5A3E64938EEB}"/>
              </a:ext>
            </a:extLst>
          </p:cNvPr>
          <p:cNvSpPr/>
          <p:nvPr/>
        </p:nvSpPr>
        <p:spPr>
          <a:xfrm>
            <a:off x="7561500" y="3608116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4" name="Google Shape;1237;p34">
            <a:extLst>
              <a:ext uri="{FF2B5EF4-FFF2-40B4-BE49-F238E27FC236}">
                <a16:creationId xmlns:a16="http://schemas.microsoft.com/office/drawing/2014/main" id="{1FC65230-CAC3-485F-8AD7-0DF88C5D7E34}"/>
              </a:ext>
            </a:extLst>
          </p:cNvPr>
          <p:cNvSpPr/>
          <p:nvPr/>
        </p:nvSpPr>
        <p:spPr>
          <a:xfrm>
            <a:off x="7957802" y="3784741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5" name="Google Shape;1237;p34">
            <a:extLst>
              <a:ext uri="{FF2B5EF4-FFF2-40B4-BE49-F238E27FC236}">
                <a16:creationId xmlns:a16="http://schemas.microsoft.com/office/drawing/2014/main" id="{C3CF1DD1-DD8A-4095-A61F-9A0967C24FDC}"/>
              </a:ext>
            </a:extLst>
          </p:cNvPr>
          <p:cNvSpPr/>
          <p:nvPr/>
        </p:nvSpPr>
        <p:spPr>
          <a:xfrm>
            <a:off x="7777553" y="3668851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96" name="Grupo 295">
            <a:extLst>
              <a:ext uri="{FF2B5EF4-FFF2-40B4-BE49-F238E27FC236}">
                <a16:creationId xmlns:a16="http://schemas.microsoft.com/office/drawing/2014/main" id="{FB6EAF1D-A4D6-4FF0-A5E1-B1418BFC41D3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97" name="Rectángulo 296">
              <a:extLst>
                <a:ext uri="{FF2B5EF4-FFF2-40B4-BE49-F238E27FC236}">
                  <a16:creationId xmlns:a16="http://schemas.microsoft.com/office/drawing/2014/main" id="{6732FE8C-AA7C-4A94-9112-6ECC946EFDB1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299" name="Google Shape;3651;p35">
              <a:extLst>
                <a:ext uri="{FF2B5EF4-FFF2-40B4-BE49-F238E27FC236}">
                  <a16:creationId xmlns:a16="http://schemas.microsoft.com/office/drawing/2014/main" id="{80E6FCA8-A4EF-4796-A258-537EB2AAB5F1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13" name="Google Shape;3652;p35">
                <a:extLst>
                  <a:ext uri="{FF2B5EF4-FFF2-40B4-BE49-F238E27FC236}">
                    <a16:creationId xmlns:a16="http://schemas.microsoft.com/office/drawing/2014/main" id="{449B3BB4-B989-43F0-B86D-C9CB6A1B9911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4" name="Google Shape;3653;p35">
                <a:extLst>
                  <a:ext uri="{FF2B5EF4-FFF2-40B4-BE49-F238E27FC236}">
                    <a16:creationId xmlns:a16="http://schemas.microsoft.com/office/drawing/2014/main" id="{F6207DEE-7779-4FAF-9EDE-CA2CDA8E7F19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06" name="Google Shape;3654;p35">
              <a:extLst>
                <a:ext uri="{FF2B5EF4-FFF2-40B4-BE49-F238E27FC236}">
                  <a16:creationId xmlns:a16="http://schemas.microsoft.com/office/drawing/2014/main" id="{49331FB2-428C-49F4-915D-93EC91AD0CCC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10" name="Google Shape;3655;p35">
                <a:extLst>
                  <a:ext uri="{FF2B5EF4-FFF2-40B4-BE49-F238E27FC236}">
                    <a16:creationId xmlns:a16="http://schemas.microsoft.com/office/drawing/2014/main" id="{3C1EAB78-28C6-49FD-A51C-A7535C6FE3AC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1" name="Google Shape;3656;p35">
                <a:extLst>
                  <a:ext uri="{FF2B5EF4-FFF2-40B4-BE49-F238E27FC236}">
                    <a16:creationId xmlns:a16="http://schemas.microsoft.com/office/drawing/2014/main" id="{8CC4EB23-4185-47A2-A384-47367BDC0DA6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2" name="Google Shape;3657;p35">
                <a:extLst>
                  <a:ext uri="{FF2B5EF4-FFF2-40B4-BE49-F238E27FC236}">
                    <a16:creationId xmlns:a16="http://schemas.microsoft.com/office/drawing/2014/main" id="{64F48A33-09FD-4A00-9D9F-3C3A54BF283A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7" name="Imagen 306">
              <a:extLst>
                <a:ext uri="{FF2B5EF4-FFF2-40B4-BE49-F238E27FC236}">
                  <a16:creationId xmlns:a16="http://schemas.microsoft.com/office/drawing/2014/main" id="{F0D77E7F-ABF9-403A-B09A-B04E0E24F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08" name="Imagen 307">
              <a:extLst>
                <a:ext uri="{FF2B5EF4-FFF2-40B4-BE49-F238E27FC236}">
                  <a16:creationId xmlns:a16="http://schemas.microsoft.com/office/drawing/2014/main" id="{4F0B4BFB-B743-4DDE-9777-77922119E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9" name="CuadroTexto 308">
              <a:extLst>
                <a:ext uri="{FF2B5EF4-FFF2-40B4-BE49-F238E27FC236}">
                  <a16:creationId xmlns:a16="http://schemas.microsoft.com/office/drawing/2014/main" id="{2873A594-E981-4ECF-8E38-2E576B6645B3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16" name="CuadroTexto 315">
            <a:extLst>
              <a:ext uri="{FF2B5EF4-FFF2-40B4-BE49-F238E27FC236}">
                <a16:creationId xmlns:a16="http://schemas.microsoft.com/office/drawing/2014/main" id="{DB3F8C22-5FCC-4DB1-880E-5F686652866E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71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ángulo 292">
            <a:extLst>
              <a:ext uri="{FF2B5EF4-FFF2-40B4-BE49-F238E27FC236}">
                <a16:creationId xmlns:a16="http://schemas.microsoft.com/office/drawing/2014/main" id="{265631C6-1F96-4F0B-8D11-9BB890B2671F}"/>
              </a:ext>
            </a:extLst>
          </p:cNvPr>
          <p:cNvSpPr/>
          <p:nvPr/>
        </p:nvSpPr>
        <p:spPr>
          <a:xfrm>
            <a:off x="511135" y="2639802"/>
            <a:ext cx="2863274" cy="485557"/>
          </a:xfrm>
          <a:prstGeom prst="rect">
            <a:avLst/>
          </a:prstGeom>
          <a:solidFill>
            <a:srgbClr val="1E6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6929554" y="111378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18651" y="1976712"/>
            <a:ext cx="3078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1E619B"/>
                </a:solidFill>
              </a:rPr>
              <a:t>CONTINENT</a:t>
            </a:r>
            <a:endParaRPr lang="es-EC" sz="2800" b="1" dirty="0">
              <a:solidFill>
                <a:srgbClr val="1E619B"/>
              </a:solidFill>
            </a:endParaRPr>
          </a:p>
        </p:txBody>
      </p:sp>
      <p:grpSp>
        <p:nvGrpSpPr>
          <p:cNvPr id="21" name="Google Shape;2647;p34">
            <a:extLst>
              <a:ext uri="{FF2B5EF4-FFF2-40B4-BE49-F238E27FC236}">
                <a16:creationId xmlns:a16="http://schemas.microsoft.com/office/drawing/2014/main" id="{C5A5F766-163D-4243-831E-155628AD7643}"/>
              </a:ext>
            </a:extLst>
          </p:cNvPr>
          <p:cNvGrpSpPr/>
          <p:nvPr/>
        </p:nvGrpSpPr>
        <p:grpSpPr>
          <a:xfrm>
            <a:off x="3957608" y="1983813"/>
            <a:ext cx="7597344" cy="4588167"/>
            <a:chOff x="1397225" y="1410350"/>
            <a:chExt cx="4786300" cy="2774500"/>
          </a:xfrm>
        </p:grpSpPr>
        <p:grpSp>
          <p:nvGrpSpPr>
            <p:cNvPr id="24" name="Google Shape;2648;p34">
              <a:extLst>
                <a:ext uri="{FF2B5EF4-FFF2-40B4-BE49-F238E27FC236}">
                  <a16:creationId xmlns:a16="http://schemas.microsoft.com/office/drawing/2014/main" id="{59EF889C-CE8D-F547-9CCC-298798D42AC4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</p:grpSpPr>
          <p:sp>
            <p:nvSpPr>
              <p:cNvPr id="283" name="Google Shape;2649;p34">
                <a:extLst>
                  <a:ext uri="{FF2B5EF4-FFF2-40B4-BE49-F238E27FC236}">
                    <a16:creationId xmlns:a16="http://schemas.microsoft.com/office/drawing/2014/main" id="{6EA4ADB8-2E39-1447-AD12-5D677FD32AD4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84" name="Google Shape;2650;p34">
                <a:extLst>
                  <a:ext uri="{FF2B5EF4-FFF2-40B4-BE49-F238E27FC236}">
                    <a16:creationId xmlns:a16="http://schemas.microsoft.com/office/drawing/2014/main" id="{958D4ABD-C107-3C43-9049-19358CB90400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651;p34">
              <a:extLst>
                <a:ext uri="{FF2B5EF4-FFF2-40B4-BE49-F238E27FC236}">
                  <a16:creationId xmlns:a16="http://schemas.microsoft.com/office/drawing/2014/main" id="{8EA40894-5A95-B04B-BF7F-2EBF390D431C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</p:grpSpPr>
          <p:sp>
            <p:nvSpPr>
              <p:cNvPr id="275" name="Google Shape;2652;p34">
                <a:extLst>
                  <a:ext uri="{FF2B5EF4-FFF2-40B4-BE49-F238E27FC236}">
                    <a16:creationId xmlns:a16="http://schemas.microsoft.com/office/drawing/2014/main" id="{202E7AD8-A1FD-104B-A3BE-222475057DAC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76" name="Google Shape;2653;p34">
                <a:extLst>
                  <a:ext uri="{FF2B5EF4-FFF2-40B4-BE49-F238E27FC236}">
                    <a16:creationId xmlns:a16="http://schemas.microsoft.com/office/drawing/2014/main" id="{87D324DF-0A4A-BA4A-B7CB-981EC954DA6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277" name="Google Shape;2654;p34">
                  <a:extLst>
                    <a:ext uri="{FF2B5EF4-FFF2-40B4-BE49-F238E27FC236}">
                      <a16:creationId xmlns:a16="http://schemas.microsoft.com/office/drawing/2014/main" id="{07D68945-CEE4-D94D-AA29-5C8DE7304FA3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</p:sp>
            <p:sp>
              <p:nvSpPr>
                <p:cNvPr id="278" name="Google Shape;2655;p34">
                  <a:extLst>
                    <a:ext uri="{FF2B5EF4-FFF2-40B4-BE49-F238E27FC236}">
                      <a16:creationId xmlns:a16="http://schemas.microsoft.com/office/drawing/2014/main" id="{580DD871-253A-1F47-9909-3A9E07A59117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656;p34">
                  <a:extLst>
                    <a:ext uri="{FF2B5EF4-FFF2-40B4-BE49-F238E27FC236}">
                      <a16:creationId xmlns:a16="http://schemas.microsoft.com/office/drawing/2014/main" id="{50CB7226-E557-3D48-8B3E-6FFAA45CEAAD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657;p34">
                  <a:extLst>
                    <a:ext uri="{FF2B5EF4-FFF2-40B4-BE49-F238E27FC236}">
                      <a16:creationId xmlns:a16="http://schemas.microsoft.com/office/drawing/2014/main" id="{45746140-BA7C-F644-8C2C-2C035A8890F6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658;p34">
                  <a:extLst>
                    <a:ext uri="{FF2B5EF4-FFF2-40B4-BE49-F238E27FC236}">
                      <a16:creationId xmlns:a16="http://schemas.microsoft.com/office/drawing/2014/main" id="{E0DA4AA4-70D8-1841-85E6-0CC06269691A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659;p34">
                  <a:extLst>
                    <a:ext uri="{FF2B5EF4-FFF2-40B4-BE49-F238E27FC236}">
                      <a16:creationId xmlns:a16="http://schemas.microsoft.com/office/drawing/2014/main" id="{C1DA3C2F-A60E-584A-B622-E40133766826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" name="Google Shape;2660;p34">
              <a:extLst>
                <a:ext uri="{FF2B5EF4-FFF2-40B4-BE49-F238E27FC236}">
                  <a16:creationId xmlns:a16="http://schemas.microsoft.com/office/drawing/2014/main" id="{7FFFB9EF-EE81-CC40-9FB7-EC5D2E467CDA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</p:grpSpPr>
          <p:sp>
            <p:nvSpPr>
              <p:cNvPr id="273" name="Google Shape;2661;p34">
                <a:extLst>
                  <a:ext uri="{FF2B5EF4-FFF2-40B4-BE49-F238E27FC236}">
                    <a16:creationId xmlns:a16="http://schemas.microsoft.com/office/drawing/2014/main" id="{AC1947C9-0E5B-BE4B-BD20-A8749A8D92D9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74" name="Google Shape;2662;p34">
                <a:extLst>
                  <a:ext uri="{FF2B5EF4-FFF2-40B4-BE49-F238E27FC236}">
                    <a16:creationId xmlns:a16="http://schemas.microsoft.com/office/drawing/2014/main" id="{9AA7BB1E-93F9-7242-8200-61EA9870B4C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63;p34">
              <a:extLst>
                <a:ext uri="{FF2B5EF4-FFF2-40B4-BE49-F238E27FC236}">
                  <a16:creationId xmlns:a16="http://schemas.microsoft.com/office/drawing/2014/main" id="{F96E82B8-2C24-1942-8FFF-76EF1EF32C3F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</p:grpSpPr>
          <p:sp>
            <p:nvSpPr>
              <p:cNvPr id="267" name="Google Shape;2664;p34">
                <a:extLst>
                  <a:ext uri="{FF2B5EF4-FFF2-40B4-BE49-F238E27FC236}">
                    <a16:creationId xmlns:a16="http://schemas.microsoft.com/office/drawing/2014/main" id="{4AFFD225-712C-724C-9C81-C812D275DB62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8" name="Google Shape;2665;p34">
                <a:extLst>
                  <a:ext uri="{FF2B5EF4-FFF2-40B4-BE49-F238E27FC236}">
                    <a16:creationId xmlns:a16="http://schemas.microsoft.com/office/drawing/2014/main" id="{D4B39D9A-6614-294E-8212-FE735E22B79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66;p34">
                <a:extLst>
                  <a:ext uri="{FF2B5EF4-FFF2-40B4-BE49-F238E27FC236}">
                    <a16:creationId xmlns:a16="http://schemas.microsoft.com/office/drawing/2014/main" id="{F89BAB3B-C024-3343-BA5D-DCF8CC5B9263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667;p34">
                <a:extLst>
                  <a:ext uri="{FF2B5EF4-FFF2-40B4-BE49-F238E27FC236}">
                    <a16:creationId xmlns:a16="http://schemas.microsoft.com/office/drawing/2014/main" id="{855DE83A-58A8-5047-8865-FD9295B7BF61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668;p34">
                <a:extLst>
                  <a:ext uri="{FF2B5EF4-FFF2-40B4-BE49-F238E27FC236}">
                    <a16:creationId xmlns:a16="http://schemas.microsoft.com/office/drawing/2014/main" id="{9FCF4101-CD9E-5C46-AFEE-B29EDFF25076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669;p34">
                <a:extLst>
                  <a:ext uri="{FF2B5EF4-FFF2-40B4-BE49-F238E27FC236}">
                    <a16:creationId xmlns:a16="http://schemas.microsoft.com/office/drawing/2014/main" id="{0F48103D-6026-4A44-B9CB-E25C798CB989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70;p34">
              <a:extLst>
                <a:ext uri="{FF2B5EF4-FFF2-40B4-BE49-F238E27FC236}">
                  <a16:creationId xmlns:a16="http://schemas.microsoft.com/office/drawing/2014/main" id="{3F5A6D55-25BB-564D-8B3A-CF124ECB566E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</p:grpSpPr>
          <p:sp>
            <p:nvSpPr>
              <p:cNvPr id="265" name="Google Shape;2671;p34">
                <a:extLst>
                  <a:ext uri="{FF2B5EF4-FFF2-40B4-BE49-F238E27FC236}">
                    <a16:creationId xmlns:a16="http://schemas.microsoft.com/office/drawing/2014/main" id="{30C97358-05BF-A94A-897D-E423B748FFD8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72;p34">
                <a:extLst>
                  <a:ext uri="{FF2B5EF4-FFF2-40B4-BE49-F238E27FC236}">
                    <a16:creationId xmlns:a16="http://schemas.microsoft.com/office/drawing/2014/main" id="{B79E3BD8-087D-F64D-BE48-D748664CFD00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1" name="Google Shape;2673;p34">
              <a:extLst>
                <a:ext uri="{FF2B5EF4-FFF2-40B4-BE49-F238E27FC236}">
                  <a16:creationId xmlns:a16="http://schemas.microsoft.com/office/drawing/2014/main" id="{98AE5FFA-9FAA-5A43-A4C1-6680AEDA62D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</p:grpSpPr>
          <p:sp>
            <p:nvSpPr>
              <p:cNvPr id="262" name="Google Shape;2674;p34">
                <a:extLst>
                  <a:ext uri="{FF2B5EF4-FFF2-40B4-BE49-F238E27FC236}">
                    <a16:creationId xmlns:a16="http://schemas.microsoft.com/office/drawing/2014/main" id="{EA61142F-EDF6-E241-BC0F-64E9C0757993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75;p34">
                <a:extLst>
                  <a:ext uri="{FF2B5EF4-FFF2-40B4-BE49-F238E27FC236}">
                    <a16:creationId xmlns:a16="http://schemas.microsoft.com/office/drawing/2014/main" id="{EA17FA15-3F8B-384C-9D7C-6A91BE47DE58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64" name="Google Shape;2676;p34">
                <a:extLst>
                  <a:ext uri="{FF2B5EF4-FFF2-40B4-BE49-F238E27FC236}">
                    <a16:creationId xmlns:a16="http://schemas.microsoft.com/office/drawing/2014/main" id="{361E409B-F8B8-EB4C-A141-FB3A42C469A0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2" name="Google Shape;2677;p34">
              <a:extLst>
                <a:ext uri="{FF2B5EF4-FFF2-40B4-BE49-F238E27FC236}">
                  <a16:creationId xmlns:a16="http://schemas.microsoft.com/office/drawing/2014/main" id="{4A59BD8A-2B30-294D-AF73-EA38CB6E4312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</p:grpSpPr>
          <p:sp>
            <p:nvSpPr>
              <p:cNvPr id="260" name="Google Shape;2678;p34">
                <a:extLst>
                  <a:ext uri="{FF2B5EF4-FFF2-40B4-BE49-F238E27FC236}">
                    <a16:creationId xmlns:a16="http://schemas.microsoft.com/office/drawing/2014/main" id="{EC682E98-C2A2-5348-8A1B-C4B20FDD2E7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79;p34">
                <a:extLst>
                  <a:ext uri="{FF2B5EF4-FFF2-40B4-BE49-F238E27FC236}">
                    <a16:creationId xmlns:a16="http://schemas.microsoft.com/office/drawing/2014/main" id="{11A593F3-59DF-4D49-950A-A0F857CE994C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</p:grpSp>
        <p:grpSp>
          <p:nvGrpSpPr>
            <p:cNvPr id="33" name="Google Shape;2680;p34">
              <a:extLst>
                <a:ext uri="{FF2B5EF4-FFF2-40B4-BE49-F238E27FC236}">
                  <a16:creationId xmlns:a16="http://schemas.microsoft.com/office/drawing/2014/main" id="{6303098C-D404-6244-A083-4CB0B2FE8AF7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</p:grpSpPr>
          <p:sp>
            <p:nvSpPr>
              <p:cNvPr id="258" name="Google Shape;2681;p34">
                <a:extLst>
                  <a:ext uri="{FF2B5EF4-FFF2-40B4-BE49-F238E27FC236}">
                    <a16:creationId xmlns:a16="http://schemas.microsoft.com/office/drawing/2014/main" id="{0A14CC31-A86C-D346-BC97-5102AA128DEF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9" name="Google Shape;2682;p34">
                <a:extLst>
                  <a:ext uri="{FF2B5EF4-FFF2-40B4-BE49-F238E27FC236}">
                    <a16:creationId xmlns:a16="http://schemas.microsoft.com/office/drawing/2014/main" id="{1CBF984F-A51A-6847-B01A-741516901679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2683;p34">
              <a:extLst>
                <a:ext uri="{FF2B5EF4-FFF2-40B4-BE49-F238E27FC236}">
                  <a16:creationId xmlns:a16="http://schemas.microsoft.com/office/drawing/2014/main" id="{7D65CBB1-5BA9-FF48-9021-9AEE4918A822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2050"/>
              <a:chOff x="1397225" y="1637375"/>
              <a:chExt cx="1401575" cy="1222050"/>
            </a:xfrm>
          </p:grpSpPr>
          <p:sp>
            <p:nvSpPr>
              <p:cNvPr id="254" name="Google Shape;2684;p34">
                <a:extLst>
                  <a:ext uri="{FF2B5EF4-FFF2-40B4-BE49-F238E27FC236}">
                    <a16:creationId xmlns:a16="http://schemas.microsoft.com/office/drawing/2014/main" id="{9C85651B-59B1-8B4D-9EA7-A0CD271BAD49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grpSp>
            <p:nvGrpSpPr>
              <p:cNvPr id="255" name="Google Shape;2685;p34">
                <a:extLst>
                  <a:ext uri="{FF2B5EF4-FFF2-40B4-BE49-F238E27FC236}">
                    <a16:creationId xmlns:a16="http://schemas.microsoft.com/office/drawing/2014/main" id="{5A4F6A5B-0066-D647-AB0B-966382B7089E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75698" cy="1214375"/>
                <a:chOff x="1397225" y="1637375"/>
                <a:chExt cx="1375698" cy="1214375"/>
              </a:xfrm>
            </p:grpSpPr>
            <p:sp>
              <p:nvSpPr>
                <p:cNvPr id="256" name="Google Shape;2686;p34">
                  <a:extLst>
                    <a:ext uri="{FF2B5EF4-FFF2-40B4-BE49-F238E27FC236}">
                      <a16:creationId xmlns:a16="http://schemas.microsoft.com/office/drawing/2014/main" id="{242B0134-9488-9048-9D93-B7680284324F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687;p34">
                  <a:extLst>
                    <a:ext uri="{FF2B5EF4-FFF2-40B4-BE49-F238E27FC236}">
                      <a16:creationId xmlns:a16="http://schemas.microsoft.com/office/drawing/2014/main" id="{1F730966-D869-A740-88BF-594633ADE05B}"/>
                    </a:ext>
                  </a:extLst>
                </p:cNvPr>
                <p:cNvSpPr/>
                <p:nvPr/>
              </p:nvSpPr>
              <p:spPr>
                <a:xfrm>
                  <a:off x="1956873" y="2370475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BAC8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5" name="Google Shape;2688;p34">
              <a:extLst>
                <a:ext uri="{FF2B5EF4-FFF2-40B4-BE49-F238E27FC236}">
                  <a16:creationId xmlns:a16="http://schemas.microsoft.com/office/drawing/2014/main" id="{2CC4B147-C79E-044C-94BB-C3DF421AC74B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</p:grpSpPr>
          <p:sp>
            <p:nvSpPr>
              <p:cNvPr id="252" name="Google Shape;2689;p34">
                <a:extLst>
                  <a:ext uri="{FF2B5EF4-FFF2-40B4-BE49-F238E27FC236}">
                    <a16:creationId xmlns:a16="http://schemas.microsoft.com/office/drawing/2014/main" id="{EE586FFF-2D17-4342-B160-CF99BC6F510D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3" name="Google Shape;2690;p34">
                <a:extLst>
                  <a:ext uri="{FF2B5EF4-FFF2-40B4-BE49-F238E27FC236}">
                    <a16:creationId xmlns:a16="http://schemas.microsoft.com/office/drawing/2014/main" id="{A8F194D6-9E6A-CA47-B1FE-91F5C58C4406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2691;p34">
              <a:extLst>
                <a:ext uri="{FF2B5EF4-FFF2-40B4-BE49-F238E27FC236}">
                  <a16:creationId xmlns:a16="http://schemas.microsoft.com/office/drawing/2014/main" id="{EE552356-01C8-E54B-8F6C-94259DE8E0D5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</p:grpSpPr>
          <p:sp>
            <p:nvSpPr>
              <p:cNvPr id="250" name="Google Shape;2692;p34">
                <a:extLst>
                  <a:ext uri="{FF2B5EF4-FFF2-40B4-BE49-F238E27FC236}">
                    <a16:creationId xmlns:a16="http://schemas.microsoft.com/office/drawing/2014/main" id="{A2FB9312-B767-9444-952C-1A1957C43DBD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51" name="Google Shape;2693;p34">
                <a:extLst>
                  <a:ext uri="{FF2B5EF4-FFF2-40B4-BE49-F238E27FC236}">
                    <a16:creationId xmlns:a16="http://schemas.microsoft.com/office/drawing/2014/main" id="{43DAA602-2267-D845-A592-FDA62D285644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2694;p34">
              <a:extLst>
                <a:ext uri="{FF2B5EF4-FFF2-40B4-BE49-F238E27FC236}">
                  <a16:creationId xmlns:a16="http://schemas.microsoft.com/office/drawing/2014/main" id="{5816371A-B2BB-D249-A78D-EB6C9705410C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</p:grpSpPr>
          <p:sp>
            <p:nvSpPr>
              <p:cNvPr id="248" name="Google Shape;2695;p34">
                <a:extLst>
                  <a:ext uri="{FF2B5EF4-FFF2-40B4-BE49-F238E27FC236}">
                    <a16:creationId xmlns:a16="http://schemas.microsoft.com/office/drawing/2014/main" id="{5E4E61B7-4B78-1941-A042-D9E1881A5153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</p:sp>
          <p:sp>
            <p:nvSpPr>
              <p:cNvPr id="249" name="Google Shape;2696;p34">
                <a:extLst>
                  <a:ext uri="{FF2B5EF4-FFF2-40B4-BE49-F238E27FC236}">
                    <a16:creationId xmlns:a16="http://schemas.microsoft.com/office/drawing/2014/main" id="{E38464A9-2ABD-3742-81F9-60E93C12DE9A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" name="Google Shape;2697;p34">
              <a:extLst>
                <a:ext uri="{FF2B5EF4-FFF2-40B4-BE49-F238E27FC236}">
                  <a16:creationId xmlns:a16="http://schemas.microsoft.com/office/drawing/2014/main" id="{06DD95D0-E43B-6743-B7ED-7132D797153C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98;p34">
              <a:extLst>
                <a:ext uri="{FF2B5EF4-FFF2-40B4-BE49-F238E27FC236}">
                  <a16:creationId xmlns:a16="http://schemas.microsoft.com/office/drawing/2014/main" id="{234323F4-E3D4-2748-8862-C3AC0B5E67DD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99;p34">
              <a:extLst>
                <a:ext uri="{FF2B5EF4-FFF2-40B4-BE49-F238E27FC236}">
                  <a16:creationId xmlns:a16="http://schemas.microsoft.com/office/drawing/2014/main" id="{CA146F3D-654B-9D47-9144-1C97AE9606D7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2700;p34">
              <a:extLst>
                <a:ext uri="{FF2B5EF4-FFF2-40B4-BE49-F238E27FC236}">
                  <a16:creationId xmlns:a16="http://schemas.microsoft.com/office/drawing/2014/main" id="{C14C6058-9B11-884C-8814-ACEEEAC9D869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</p:grpSpPr>
          <p:sp>
            <p:nvSpPr>
              <p:cNvPr id="232" name="Google Shape;2701;p34">
                <a:extLst>
                  <a:ext uri="{FF2B5EF4-FFF2-40B4-BE49-F238E27FC236}">
                    <a16:creationId xmlns:a16="http://schemas.microsoft.com/office/drawing/2014/main" id="{1FF86E0D-1D9A-704F-91AC-7792432044EB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702;p34">
                <a:extLst>
                  <a:ext uri="{FF2B5EF4-FFF2-40B4-BE49-F238E27FC236}">
                    <a16:creationId xmlns:a16="http://schemas.microsoft.com/office/drawing/2014/main" id="{9664ADC4-BFEF-BF47-9188-9A7844CAD3B9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703;p34">
                <a:extLst>
                  <a:ext uri="{FF2B5EF4-FFF2-40B4-BE49-F238E27FC236}">
                    <a16:creationId xmlns:a16="http://schemas.microsoft.com/office/drawing/2014/main" id="{9ED261DB-B9C0-8543-A278-D020E93F706D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704;p34">
                <a:extLst>
                  <a:ext uri="{FF2B5EF4-FFF2-40B4-BE49-F238E27FC236}">
                    <a16:creationId xmlns:a16="http://schemas.microsoft.com/office/drawing/2014/main" id="{C1B083CC-0CA0-D44B-818D-AF62E13EA497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705;p34">
                <a:extLst>
                  <a:ext uri="{FF2B5EF4-FFF2-40B4-BE49-F238E27FC236}">
                    <a16:creationId xmlns:a16="http://schemas.microsoft.com/office/drawing/2014/main" id="{EEE63852-4542-7742-B69B-52905EC3F4DC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706;p34">
                <a:extLst>
                  <a:ext uri="{FF2B5EF4-FFF2-40B4-BE49-F238E27FC236}">
                    <a16:creationId xmlns:a16="http://schemas.microsoft.com/office/drawing/2014/main" id="{366B63D3-F623-854B-AB83-BE170EF7CDE3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707;p34">
                <a:extLst>
                  <a:ext uri="{FF2B5EF4-FFF2-40B4-BE49-F238E27FC236}">
                    <a16:creationId xmlns:a16="http://schemas.microsoft.com/office/drawing/2014/main" id="{08301EEB-54B1-0A42-9E14-065A99C78B0B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708;p34">
                <a:extLst>
                  <a:ext uri="{FF2B5EF4-FFF2-40B4-BE49-F238E27FC236}">
                    <a16:creationId xmlns:a16="http://schemas.microsoft.com/office/drawing/2014/main" id="{F92DB502-0C09-7448-82A5-472DA3464BC0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709;p34">
                <a:extLst>
                  <a:ext uri="{FF2B5EF4-FFF2-40B4-BE49-F238E27FC236}">
                    <a16:creationId xmlns:a16="http://schemas.microsoft.com/office/drawing/2014/main" id="{2E249D9C-1834-094F-AA75-EACC291E33D6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710;p34">
                <a:extLst>
                  <a:ext uri="{FF2B5EF4-FFF2-40B4-BE49-F238E27FC236}">
                    <a16:creationId xmlns:a16="http://schemas.microsoft.com/office/drawing/2014/main" id="{66BE6962-07F1-7F44-83DE-F3A555D8E8CF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711;p34">
                <a:extLst>
                  <a:ext uri="{FF2B5EF4-FFF2-40B4-BE49-F238E27FC236}">
                    <a16:creationId xmlns:a16="http://schemas.microsoft.com/office/drawing/2014/main" id="{CBDC3AF9-A7DB-4242-965D-2ACDB5CD2A64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712;p34">
                <a:extLst>
                  <a:ext uri="{FF2B5EF4-FFF2-40B4-BE49-F238E27FC236}">
                    <a16:creationId xmlns:a16="http://schemas.microsoft.com/office/drawing/2014/main" id="{B0827952-290B-CF45-97AD-9194D08BADF2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713;p34">
                <a:extLst>
                  <a:ext uri="{FF2B5EF4-FFF2-40B4-BE49-F238E27FC236}">
                    <a16:creationId xmlns:a16="http://schemas.microsoft.com/office/drawing/2014/main" id="{7892F305-04EB-E24E-B4F0-5EF66E18F7F8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714;p34">
                <a:extLst>
                  <a:ext uri="{FF2B5EF4-FFF2-40B4-BE49-F238E27FC236}">
                    <a16:creationId xmlns:a16="http://schemas.microsoft.com/office/drawing/2014/main" id="{912D9FBB-4356-F54C-B75A-05F21DC6CD81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715;p34">
                <a:extLst>
                  <a:ext uri="{FF2B5EF4-FFF2-40B4-BE49-F238E27FC236}">
                    <a16:creationId xmlns:a16="http://schemas.microsoft.com/office/drawing/2014/main" id="{685DB13B-0674-4046-87C0-D48616228A39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716;p34">
                <a:extLst>
                  <a:ext uri="{FF2B5EF4-FFF2-40B4-BE49-F238E27FC236}">
                    <a16:creationId xmlns:a16="http://schemas.microsoft.com/office/drawing/2014/main" id="{C831850D-8634-CC45-BBD9-EC3D8B78C9E9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2717;p34">
              <a:extLst>
                <a:ext uri="{FF2B5EF4-FFF2-40B4-BE49-F238E27FC236}">
                  <a16:creationId xmlns:a16="http://schemas.microsoft.com/office/drawing/2014/main" id="{D2647BCD-AD75-9D4B-A935-7EA2F84F409D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8;p34">
              <a:extLst>
                <a:ext uri="{FF2B5EF4-FFF2-40B4-BE49-F238E27FC236}">
                  <a16:creationId xmlns:a16="http://schemas.microsoft.com/office/drawing/2014/main" id="{4DA60858-BF09-9649-B479-C170BE929A05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19;p34">
              <a:extLst>
                <a:ext uri="{FF2B5EF4-FFF2-40B4-BE49-F238E27FC236}">
                  <a16:creationId xmlns:a16="http://schemas.microsoft.com/office/drawing/2014/main" id="{C92EF8E4-E33E-4743-B4E6-40B141922EBE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0;p34">
              <a:extLst>
                <a:ext uri="{FF2B5EF4-FFF2-40B4-BE49-F238E27FC236}">
                  <a16:creationId xmlns:a16="http://schemas.microsoft.com/office/drawing/2014/main" id="{EB704C44-70D7-FE42-B7DA-1941B9A02511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1;p34">
              <a:extLst>
                <a:ext uri="{FF2B5EF4-FFF2-40B4-BE49-F238E27FC236}">
                  <a16:creationId xmlns:a16="http://schemas.microsoft.com/office/drawing/2014/main" id="{67F18440-F4CE-ED4A-AFD5-31623E30BE17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2;p34">
              <a:extLst>
                <a:ext uri="{FF2B5EF4-FFF2-40B4-BE49-F238E27FC236}">
                  <a16:creationId xmlns:a16="http://schemas.microsoft.com/office/drawing/2014/main" id="{F683A778-6313-2A4C-A25D-3408DAA4D3F0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3;p34">
              <a:extLst>
                <a:ext uri="{FF2B5EF4-FFF2-40B4-BE49-F238E27FC236}">
                  <a16:creationId xmlns:a16="http://schemas.microsoft.com/office/drawing/2014/main" id="{662A115B-0925-9E47-A0D7-97585C79B865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4;p34">
              <a:extLst>
                <a:ext uri="{FF2B5EF4-FFF2-40B4-BE49-F238E27FC236}">
                  <a16:creationId xmlns:a16="http://schemas.microsoft.com/office/drawing/2014/main" id="{CF355802-D4ED-7848-8E99-F776CA9BDC85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5;p34">
              <a:extLst>
                <a:ext uri="{FF2B5EF4-FFF2-40B4-BE49-F238E27FC236}">
                  <a16:creationId xmlns:a16="http://schemas.microsoft.com/office/drawing/2014/main" id="{D701FDC0-D751-D645-9B93-054020ED9177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6;p34">
              <a:extLst>
                <a:ext uri="{FF2B5EF4-FFF2-40B4-BE49-F238E27FC236}">
                  <a16:creationId xmlns:a16="http://schemas.microsoft.com/office/drawing/2014/main" id="{219AA558-ECDA-564D-8FD6-E46DD8F7FBB1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7;p34">
              <a:extLst>
                <a:ext uri="{FF2B5EF4-FFF2-40B4-BE49-F238E27FC236}">
                  <a16:creationId xmlns:a16="http://schemas.microsoft.com/office/drawing/2014/main" id="{100B5979-0023-7B46-90A3-B7D6D1C01E08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28;p34">
              <a:extLst>
                <a:ext uri="{FF2B5EF4-FFF2-40B4-BE49-F238E27FC236}">
                  <a16:creationId xmlns:a16="http://schemas.microsoft.com/office/drawing/2014/main" id="{51F3676A-8A27-614D-A9BC-0D096314D11F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29;p34">
              <a:extLst>
                <a:ext uri="{FF2B5EF4-FFF2-40B4-BE49-F238E27FC236}">
                  <a16:creationId xmlns:a16="http://schemas.microsoft.com/office/drawing/2014/main" id="{9E07C4FD-2811-4F44-A801-79ADF561DFA2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0;p34">
              <a:extLst>
                <a:ext uri="{FF2B5EF4-FFF2-40B4-BE49-F238E27FC236}">
                  <a16:creationId xmlns:a16="http://schemas.microsoft.com/office/drawing/2014/main" id="{2305CABD-BB24-FC41-82A2-07865A63A6C3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1;p34">
              <a:extLst>
                <a:ext uri="{FF2B5EF4-FFF2-40B4-BE49-F238E27FC236}">
                  <a16:creationId xmlns:a16="http://schemas.microsoft.com/office/drawing/2014/main" id="{6146FB3E-E02B-854E-81E4-367C738A0D52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2;p34">
              <a:extLst>
                <a:ext uri="{FF2B5EF4-FFF2-40B4-BE49-F238E27FC236}">
                  <a16:creationId xmlns:a16="http://schemas.microsoft.com/office/drawing/2014/main" id="{4A88BC02-EDB4-9042-AF65-27B101BAB36D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3;p34">
              <a:extLst>
                <a:ext uri="{FF2B5EF4-FFF2-40B4-BE49-F238E27FC236}">
                  <a16:creationId xmlns:a16="http://schemas.microsoft.com/office/drawing/2014/main" id="{EDA1D341-39AB-BA49-AD54-4041A005953B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4;p34">
              <a:extLst>
                <a:ext uri="{FF2B5EF4-FFF2-40B4-BE49-F238E27FC236}">
                  <a16:creationId xmlns:a16="http://schemas.microsoft.com/office/drawing/2014/main" id="{58B64F47-5DC7-F846-9BA3-522D5984ACA4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5;p34">
              <a:extLst>
                <a:ext uri="{FF2B5EF4-FFF2-40B4-BE49-F238E27FC236}">
                  <a16:creationId xmlns:a16="http://schemas.microsoft.com/office/drawing/2014/main" id="{C3613238-6056-894C-8240-8676820220C1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6;p34">
              <a:extLst>
                <a:ext uri="{FF2B5EF4-FFF2-40B4-BE49-F238E27FC236}">
                  <a16:creationId xmlns:a16="http://schemas.microsoft.com/office/drawing/2014/main" id="{7DECD507-7276-1A49-94B6-7D4D79E240C0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37;p34">
              <a:extLst>
                <a:ext uri="{FF2B5EF4-FFF2-40B4-BE49-F238E27FC236}">
                  <a16:creationId xmlns:a16="http://schemas.microsoft.com/office/drawing/2014/main" id="{A7A41754-1A3B-FC48-B78A-A4690258D8E7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38;p34">
              <a:extLst>
                <a:ext uri="{FF2B5EF4-FFF2-40B4-BE49-F238E27FC236}">
                  <a16:creationId xmlns:a16="http://schemas.microsoft.com/office/drawing/2014/main" id="{D0329384-E65B-4243-AF25-D06188343BDA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" name="Google Shape;2739;p34">
              <a:extLst>
                <a:ext uri="{FF2B5EF4-FFF2-40B4-BE49-F238E27FC236}">
                  <a16:creationId xmlns:a16="http://schemas.microsoft.com/office/drawing/2014/main" id="{970D8575-11C6-614D-8C2C-86BDA64580EF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</p:grpSpPr>
          <p:sp>
            <p:nvSpPr>
              <p:cNvPr id="230" name="Google Shape;2740;p34">
                <a:extLst>
                  <a:ext uri="{FF2B5EF4-FFF2-40B4-BE49-F238E27FC236}">
                    <a16:creationId xmlns:a16="http://schemas.microsoft.com/office/drawing/2014/main" id="{7C924BDB-2E4B-B746-9EC8-24FDC32BBB61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741;p34">
                <a:extLst>
                  <a:ext uri="{FF2B5EF4-FFF2-40B4-BE49-F238E27FC236}">
                    <a16:creationId xmlns:a16="http://schemas.microsoft.com/office/drawing/2014/main" id="{9A46DB69-1DC0-E148-B222-7E429B375255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2742;p34">
              <a:extLst>
                <a:ext uri="{FF2B5EF4-FFF2-40B4-BE49-F238E27FC236}">
                  <a16:creationId xmlns:a16="http://schemas.microsoft.com/office/drawing/2014/main" id="{CD051B1C-E524-D440-8135-D77029DFEC3E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2743;p34">
              <a:extLst>
                <a:ext uri="{FF2B5EF4-FFF2-40B4-BE49-F238E27FC236}">
                  <a16:creationId xmlns:a16="http://schemas.microsoft.com/office/drawing/2014/main" id="{26956B4E-A441-214C-B0B8-50978DDD2787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</p:grpSpPr>
          <p:sp>
            <p:nvSpPr>
              <p:cNvPr id="226" name="Google Shape;2744;p34">
                <a:extLst>
                  <a:ext uri="{FF2B5EF4-FFF2-40B4-BE49-F238E27FC236}">
                    <a16:creationId xmlns:a16="http://schemas.microsoft.com/office/drawing/2014/main" id="{D0CCC8BF-AB9B-AA42-90D3-E1DB4E8AA458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745;p34">
                <a:extLst>
                  <a:ext uri="{FF2B5EF4-FFF2-40B4-BE49-F238E27FC236}">
                    <a16:creationId xmlns:a16="http://schemas.microsoft.com/office/drawing/2014/main" id="{00F37E69-E262-F247-AB4E-5448260DA372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746;p34">
                <a:extLst>
                  <a:ext uri="{FF2B5EF4-FFF2-40B4-BE49-F238E27FC236}">
                    <a16:creationId xmlns:a16="http://schemas.microsoft.com/office/drawing/2014/main" id="{A73347F5-0645-534D-BF29-B970307EA6DA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747;p34">
                <a:extLst>
                  <a:ext uri="{FF2B5EF4-FFF2-40B4-BE49-F238E27FC236}">
                    <a16:creationId xmlns:a16="http://schemas.microsoft.com/office/drawing/2014/main" id="{78AAA8BA-6EE9-164F-AE55-F3C3B708A9DE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2748;p34">
              <a:extLst>
                <a:ext uri="{FF2B5EF4-FFF2-40B4-BE49-F238E27FC236}">
                  <a16:creationId xmlns:a16="http://schemas.microsoft.com/office/drawing/2014/main" id="{5316C737-9C63-8B4B-90D3-0405E383C608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9;p34">
              <a:extLst>
                <a:ext uri="{FF2B5EF4-FFF2-40B4-BE49-F238E27FC236}">
                  <a16:creationId xmlns:a16="http://schemas.microsoft.com/office/drawing/2014/main" id="{C058F0F5-02BA-BF43-A124-3E7155329CBA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0;p34">
              <a:extLst>
                <a:ext uri="{FF2B5EF4-FFF2-40B4-BE49-F238E27FC236}">
                  <a16:creationId xmlns:a16="http://schemas.microsoft.com/office/drawing/2014/main" id="{8699003E-534B-2B43-8E0B-A66EF75A9CF4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51;p34">
              <a:extLst>
                <a:ext uri="{FF2B5EF4-FFF2-40B4-BE49-F238E27FC236}">
                  <a16:creationId xmlns:a16="http://schemas.microsoft.com/office/drawing/2014/main" id="{3757ECB3-CB94-A943-BD27-8635E9017D5F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52;p34">
              <a:extLst>
                <a:ext uri="{FF2B5EF4-FFF2-40B4-BE49-F238E27FC236}">
                  <a16:creationId xmlns:a16="http://schemas.microsoft.com/office/drawing/2014/main" id="{24D3EF58-CC43-D441-82D5-BB109870145F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53;p34">
              <a:extLst>
                <a:ext uri="{FF2B5EF4-FFF2-40B4-BE49-F238E27FC236}">
                  <a16:creationId xmlns:a16="http://schemas.microsoft.com/office/drawing/2014/main" id="{43535CE6-D4CC-D740-A5E5-0D82272E1838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54;p34">
              <a:extLst>
                <a:ext uri="{FF2B5EF4-FFF2-40B4-BE49-F238E27FC236}">
                  <a16:creationId xmlns:a16="http://schemas.microsoft.com/office/drawing/2014/main" id="{0FD6BFA7-25F0-A742-A67E-E601F99DD9C3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" name="Google Shape;2755;p34">
              <a:extLst>
                <a:ext uri="{FF2B5EF4-FFF2-40B4-BE49-F238E27FC236}">
                  <a16:creationId xmlns:a16="http://schemas.microsoft.com/office/drawing/2014/main" id="{FF6EBE7D-5E26-654A-8777-C8C827AABDF7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</p:grpSpPr>
          <p:sp>
            <p:nvSpPr>
              <p:cNvPr id="222" name="Google Shape;2756;p34">
                <a:extLst>
                  <a:ext uri="{FF2B5EF4-FFF2-40B4-BE49-F238E27FC236}">
                    <a16:creationId xmlns:a16="http://schemas.microsoft.com/office/drawing/2014/main" id="{2CA5EB26-D329-2C43-9A5B-A6BE29933F49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757;p34">
                <a:extLst>
                  <a:ext uri="{FF2B5EF4-FFF2-40B4-BE49-F238E27FC236}">
                    <a16:creationId xmlns:a16="http://schemas.microsoft.com/office/drawing/2014/main" id="{23D0FA15-3CE7-484B-A90E-56D4AB6814C2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758;p34">
                <a:extLst>
                  <a:ext uri="{FF2B5EF4-FFF2-40B4-BE49-F238E27FC236}">
                    <a16:creationId xmlns:a16="http://schemas.microsoft.com/office/drawing/2014/main" id="{E15A7CF9-41D6-DA4A-B46B-362C1557DC32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759;p34">
                <a:extLst>
                  <a:ext uri="{FF2B5EF4-FFF2-40B4-BE49-F238E27FC236}">
                    <a16:creationId xmlns:a16="http://schemas.microsoft.com/office/drawing/2014/main" id="{728E1EE4-FB3E-4F45-83A5-632104439059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2760;p34">
              <a:extLst>
                <a:ext uri="{FF2B5EF4-FFF2-40B4-BE49-F238E27FC236}">
                  <a16:creationId xmlns:a16="http://schemas.microsoft.com/office/drawing/2014/main" id="{BCE6E31C-59EE-BD44-ADB4-7978735E7AD7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61;p34">
              <a:extLst>
                <a:ext uri="{FF2B5EF4-FFF2-40B4-BE49-F238E27FC236}">
                  <a16:creationId xmlns:a16="http://schemas.microsoft.com/office/drawing/2014/main" id="{1429312D-35E1-3340-9468-FF5C106AD28D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62;p34">
              <a:extLst>
                <a:ext uri="{FF2B5EF4-FFF2-40B4-BE49-F238E27FC236}">
                  <a16:creationId xmlns:a16="http://schemas.microsoft.com/office/drawing/2014/main" id="{C74D2F3E-4D81-F546-BF5D-1C2C31BFBD95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63;p34">
              <a:extLst>
                <a:ext uri="{FF2B5EF4-FFF2-40B4-BE49-F238E27FC236}">
                  <a16:creationId xmlns:a16="http://schemas.microsoft.com/office/drawing/2014/main" id="{01060E96-CF5D-6E48-9BFB-AB20378106DF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64;p34">
              <a:extLst>
                <a:ext uri="{FF2B5EF4-FFF2-40B4-BE49-F238E27FC236}">
                  <a16:creationId xmlns:a16="http://schemas.microsoft.com/office/drawing/2014/main" id="{67A20FD3-A5F2-E344-B021-B6AE1E6DBDAA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65;p34">
              <a:extLst>
                <a:ext uri="{FF2B5EF4-FFF2-40B4-BE49-F238E27FC236}">
                  <a16:creationId xmlns:a16="http://schemas.microsoft.com/office/drawing/2014/main" id="{768A3BDF-BB58-494B-8635-034BF0B3E816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66;p34">
              <a:extLst>
                <a:ext uri="{FF2B5EF4-FFF2-40B4-BE49-F238E27FC236}">
                  <a16:creationId xmlns:a16="http://schemas.microsoft.com/office/drawing/2014/main" id="{2C2A3242-D2AE-E249-BA5F-29428A68FC95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67;p34">
              <a:extLst>
                <a:ext uri="{FF2B5EF4-FFF2-40B4-BE49-F238E27FC236}">
                  <a16:creationId xmlns:a16="http://schemas.microsoft.com/office/drawing/2014/main" id="{C6F53AD8-CCD6-8849-A96B-DF0E31A8DDD0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68;p34">
              <a:extLst>
                <a:ext uri="{FF2B5EF4-FFF2-40B4-BE49-F238E27FC236}">
                  <a16:creationId xmlns:a16="http://schemas.microsoft.com/office/drawing/2014/main" id="{507776AC-2A29-334A-B744-32118B938E50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69;p34">
              <a:extLst>
                <a:ext uri="{FF2B5EF4-FFF2-40B4-BE49-F238E27FC236}">
                  <a16:creationId xmlns:a16="http://schemas.microsoft.com/office/drawing/2014/main" id="{01C966E2-CB4C-1F45-A8DC-0028EACA11BF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70;p34">
              <a:extLst>
                <a:ext uri="{FF2B5EF4-FFF2-40B4-BE49-F238E27FC236}">
                  <a16:creationId xmlns:a16="http://schemas.microsoft.com/office/drawing/2014/main" id="{F9312AEC-6E3C-3C45-AFA6-A1F0C10EBDAF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71;p34">
              <a:extLst>
                <a:ext uri="{FF2B5EF4-FFF2-40B4-BE49-F238E27FC236}">
                  <a16:creationId xmlns:a16="http://schemas.microsoft.com/office/drawing/2014/main" id="{F8BA92BE-E056-7043-8761-140A65AAF6D0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72;p34">
              <a:extLst>
                <a:ext uri="{FF2B5EF4-FFF2-40B4-BE49-F238E27FC236}">
                  <a16:creationId xmlns:a16="http://schemas.microsoft.com/office/drawing/2014/main" id="{C4342240-498D-C141-A464-00D95D020C47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73;p34">
              <a:extLst>
                <a:ext uri="{FF2B5EF4-FFF2-40B4-BE49-F238E27FC236}">
                  <a16:creationId xmlns:a16="http://schemas.microsoft.com/office/drawing/2014/main" id="{455A4B7D-70B3-7042-B2FC-5D20BFE56E7F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74;p34">
              <a:extLst>
                <a:ext uri="{FF2B5EF4-FFF2-40B4-BE49-F238E27FC236}">
                  <a16:creationId xmlns:a16="http://schemas.microsoft.com/office/drawing/2014/main" id="{762BEC40-79C9-5F43-98CA-50DA6BCE7FCE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75;p34">
              <a:extLst>
                <a:ext uri="{FF2B5EF4-FFF2-40B4-BE49-F238E27FC236}">
                  <a16:creationId xmlns:a16="http://schemas.microsoft.com/office/drawing/2014/main" id="{4A0E0F1D-013D-664F-8DBF-20C80F23DAAB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76;p34">
              <a:extLst>
                <a:ext uri="{FF2B5EF4-FFF2-40B4-BE49-F238E27FC236}">
                  <a16:creationId xmlns:a16="http://schemas.microsoft.com/office/drawing/2014/main" id="{41FE6E4C-0AF9-2945-88D4-84C6165EE19E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77;p34">
              <a:extLst>
                <a:ext uri="{FF2B5EF4-FFF2-40B4-BE49-F238E27FC236}">
                  <a16:creationId xmlns:a16="http://schemas.microsoft.com/office/drawing/2014/main" id="{869DFFAF-75A5-AC43-9516-CF813329DBE6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78;p34">
              <a:extLst>
                <a:ext uri="{FF2B5EF4-FFF2-40B4-BE49-F238E27FC236}">
                  <a16:creationId xmlns:a16="http://schemas.microsoft.com/office/drawing/2014/main" id="{AF9874BC-69DC-724E-9B6E-3BB9A3044571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79;p34">
              <a:extLst>
                <a:ext uri="{FF2B5EF4-FFF2-40B4-BE49-F238E27FC236}">
                  <a16:creationId xmlns:a16="http://schemas.microsoft.com/office/drawing/2014/main" id="{4901D226-2FB2-6446-8605-332038002A4A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80;p34">
              <a:extLst>
                <a:ext uri="{FF2B5EF4-FFF2-40B4-BE49-F238E27FC236}">
                  <a16:creationId xmlns:a16="http://schemas.microsoft.com/office/drawing/2014/main" id="{9F73C1DB-4168-8D4A-B313-9E90781D3C5E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81;p34">
              <a:extLst>
                <a:ext uri="{FF2B5EF4-FFF2-40B4-BE49-F238E27FC236}">
                  <a16:creationId xmlns:a16="http://schemas.microsoft.com/office/drawing/2014/main" id="{3DF02BC9-2CEF-8841-8528-0EF8B28B1D7A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82;p34">
              <a:extLst>
                <a:ext uri="{FF2B5EF4-FFF2-40B4-BE49-F238E27FC236}">
                  <a16:creationId xmlns:a16="http://schemas.microsoft.com/office/drawing/2014/main" id="{B4F2E3BC-9BC8-9745-95D3-2FD5AE344A0D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83;p34">
              <a:extLst>
                <a:ext uri="{FF2B5EF4-FFF2-40B4-BE49-F238E27FC236}">
                  <a16:creationId xmlns:a16="http://schemas.microsoft.com/office/drawing/2014/main" id="{14372A90-0BEB-2047-AA4E-57932ED934DF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84;p34">
              <a:extLst>
                <a:ext uri="{FF2B5EF4-FFF2-40B4-BE49-F238E27FC236}">
                  <a16:creationId xmlns:a16="http://schemas.microsoft.com/office/drawing/2014/main" id="{E8A6D948-DC9B-494B-BB3E-0A2DDEB8B5F0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85;p34">
              <a:extLst>
                <a:ext uri="{FF2B5EF4-FFF2-40B4-BE49-F238E27FC236}">
                  <a16:creationId xmlns:a16="http://schemas.microsoft.com/office/drawing/2014/main" id="{7D14ADF0-075E-9449-8E2C-3AB0AFC7C18D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86;p34">
              <a:extLst>
                <a:ext uri="{FF2B5EF4-FFF2-40B4-BE49-F238E27FC236}">
                  <a16:creationId xmlns:a16="http://schemas.microsoft.com/office/drawing/2014/main" id="{6A63A6AA-846D-7842-9F7A-9D738D2E28B1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87;p34">
              <a:extLst>
                <a:ext uri="{FF2B5EF4-FFF2-40B4-BE49-F238E27FC236}">
                  <a16:creationId xmlns:a16="http://schemas.microsoft.com/office/drawing/2014/main" id="{67304EBA-EDFF-3346-98CE-FFE8750A22EA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88;p34">
              <a:extLst>
                <a:ext uri="{FF2B5EF4-FFF2-40B4-BE49-F238E27FC236}">
                  <a16:creationId xmlns:a16="http://schemas.microsoft.com/office/drawing/2014/main" id="{44B553A6-C79D-FC4E-85C4-947092B41EE9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2789;p34">
              <a:extLst>
                <a:ext uri="{FF2B5EF4-FFF2-40B4-BE49-F238E27FC236}">
                  <a16:creationId xmlns:a16="http://schemas.microsoft.com/office/drawing/2014/main" id="{05A1733D-2B17-4945-A774-509B02BD4ED2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</p:grpSpPr>
          <p:sp>
            <p:nvSpPr>
              <p:cNvPr id="220" name="Google Shape;2790;p34">
                <a:extLst>
                  <a:ext uri="{FF2B5EF4-FFF2-40B4-BE49-F238E27FC236}">
                    <a16:creationId xmlns:a16="http://schemas.microsoft.com/office/drawing/2014/main" id="{3EE6A0B6-C5E0-954A-896F-01F021DD14A8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791;p34">
                <a:extLst>
                  <a:ext uri="{FF2B5EF4-FFF2-40B4-BE49-F238E27FC236}">
                    <a16:creationId xmlns:a16="http://schemas.microsoft.com/office/drawing/2014/main" id="{51AA3F56-B871-5A43-8CD7-7E2A4B946DA4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2792;p34">
              <a:extLst>
                <a:ext uri="{FF2B5EF4-FFF2-40B4-BE49-F238E27FC236}">
                  <a16:creationId xmlns:a16="http://schemas.microsoft.com/office/drawing/2014/main" id="{5CA04BF5-F559-AE43-B024-1DCEB1827C99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" name="Google Shape;2793;p34">
              <a:extLst>
                <a:ext uri="{FF2B5EF4-FFF2-40B4-BE49-F238E27FC236}">
                  <a16:creationId xmlns:a16="http://schemas.microsoft.com/office/drawing/2014/main" id="{54837408-F0FB-E845-B850-C952EBC953FC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</p:grpSpPr>
          <p:sp>
            <p:nvSpPr>
              <p:cNvPr id="218" name="Google Shape;2794;p34">
                <a:extLst>
                  <a:ext uri="{FF2B5EF4-FFF2-40B4-BE49-F238E27FC236}">
                    <a16:creationId xmlns:a16="http://schemas.microsoft.com/office/drawing/2014/main" id="{7284263A-B7E7-DE46-AA91-79BCB873F328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795;p34">
                <a:extLst>
                  <a:ext uri="{FF2B5EF4-FFF2-40B4-BE49-F238E27FC236}">
                    <a16:creationId xmlns:a16="http://schemas.microsoft.com/office/drawing/2014/main" id="{B4CE694B-327C-B841-9015-AE15E12A37C3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2796;p34">
              <a:extLst>
                <a:ext uri="{FF2B5EF4-FFF2-40B4-BE49-F238E27FC236}">
                  <a16:creationId xmlns:a16="http://schemas.microsoft.com/office/drawing/2014/main" id="{FD7DE50B-B2AA-5A44-85DD-A25FCA9B739F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</p:grpSpPr>
          <p:sp>
            <p:nvSpPr>
              <p:cNvPr id="216" name="Google Shape;2797;p34">
                <a:extLst>
                  <a:ext uri="{FF2B5EF4-FFF2-40B4-BE49-F238E27FC236}">
                    <a16:creationId xmlns:a16="http://schemas.microsoft.com/office/drawing/2014/main" id="{4ADE000B-BD0B-C846-9328-7CCBAF102D50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798;p34">
                <a:extLst>
                  <a:ext uri="{FF2B5EF4-FFF2-40B4-BE49-F238E27FC236}">
                    <a16:creationId xmlns:a16="http://schemas.microsoft.com/office/drawing/2014/main" id="{0C25F9CD-3D26-A64A-9F3C-55CECA06B1BC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2799;p34">
              <a:extLst>
                <a:ext uri="{FF2B5EF4-FFF2-40B4-BE49-F238E27FC236}">
                  <a16:creationId xmlns:a16="http://schemas.microsoft.com/office/drawing/2014/main" id="{6B16884E-0FF7-FF46-86FF-B208337740C6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00;p34">
              <a:extLst>
                <a:ext uri="{FF2B5EF4-FFF2-40B4-BE49-F238E27FC236}">
                  <a16:creationId xmlns:a16="http://schemas.microsoft.com/office/drawing/2014/main" id="{85E01B91-96D1-0243-9A9B-F444F63E4812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01;p34">
              <a:extLst>
                <a:ext uri="{FF2B5EF4-FFF2-40B4-BE49-F238E27FC236}">
                  <a16:creationId xmlns:a16="http://schemas.microsoft.com/office/drawing/2014/main" id="{887A0869-F182-9445-B5C4-A4E7291D2919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02;p34">
              <a:extLst>
                <a:ext uri="{FF2B5EF4-FFF2-40B4-BE49-F238E27FC236}">
                  <a16:creationId xmlns:a16="http://schemas.microsoft.com/office/drawing/2014/main" id="{CB935B84-3F6A-A34F-8711-E1A8D9E3ABC5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03;p34">
              <a:extLst>
                <a:ext uri="{FF2B5EF4-FFF2-40B4-BE49-F238E27FC236}">
                  <a16:creationId xmlns:a16="http://schemas.microsoft.com/office/drawing/2014/main" id="{74B2D07B-C772-C844-B3D5-CDBCAE5B7D63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04;p34">
              <a:extLst>
                <a:ext uri="{FF2B5EF4-FFF2-40B4-BE49-F238E27FC236}">
                  <a16:creationId xmlns:a16="http://schemas.microsoft.com/office/drawing/2014/main" id="{94750A88-68E4-D344-8985-B1A824DB2FF3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05;p34">
              <a:extLst>
                <a:ext uri="{FF2B5EF4-FFF2-40B4-BE49-F238E27FC236}">
                  <a16:creationId xmlns:a16="http://schemas.microsoft.com/office/drawing/2014/main" id="{B8AFA488-E1A9-E641-AD35-AC11AC33863D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06;p34">
              <a:extLst>
                <a:ext uri="{FF2B5EF4-FFF2-40B4-BE49-F238E27FC236}">
                  <a16:creationId xmlns:a16="http://schemas.microsoft.com/office/drawing/2014/main" id="{65B1DA19-9BAD-6F44-AB3A-E68DC24AA0AB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2807;p34">
              <a:extLst>
                <a:ext uri="{FF2B5EF4-FFF2-40B4-BE49-F238E27FC236}">
                  <a16:creationId xmlns:a16="http://schemas.microsoft.com/office/drawing/2014/main" id="{744899A7-B2D6-F049-B25F-0928A6437200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</p:grpSpPr>
          <p:sp>
            <p:nvSpPr>
              <p:cNvPr id="212" name="Google Shape;2808;p34">
                <a:extLst>
                  <a:ext uri="{FF2B5EF4-FFF2-40B4-BE49-F238E27FC236}">
                    <a16:creationId xmlns:a16="http://schemas.microsoft.com/office/drawing/2014/main" id="{E0BD02DB-E8CD-0243-AA65-590A47C581D4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809;p34">
                <a:extLst>
                  <a:ext uri="{FF2B5EF4-FFF2-40B4-BE49-F238E27FC236}">
                    <a16:creationId xmlns:a16="http://schemas.microsoft.com/office/drawing/2014/main" id="{A8C30909-C351-3640-89A1-5DB5E521A0DF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810;p34">
                <a:extLst>
                  <a:ext uri="{FF2B5EF4-FFF2-40B4-BE49-F238E27FC236}">
                    <a16:creationId xmlns:a16="http://schemas.microsoft.com/office/drawing/2014/main" id="{FBF9CF87-C0ED-A14D-96AD-939BCEBC5A7E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811;p34">
                <a:extLst>
                  <a:ext uri="{FF2B5EF4-FFF2-40B4-BE49-F238E27FC236}">
                    <a16:creationId xmlns:a16="http://schemas.microsoft.com/office/drawing/2014/main" id="{95755024-C79B-5044-9E52-71809A9D8AA2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" name="Google Shape;2812;p34">
              <a:extLst>
                <a:ext uri="{FF2B5EF4-FFF2-40B4-BE49-F238E27FC236}">
                  <a16:creationId xmlns:a16="http://schemas.microsoft.com/office/drawing/2014/main" id="{F7D3B42D-4583-E143-9DA6-7F713CE4163F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13;p34">
              <a:extLst>
                <a:ext uri="{FF2B5EF4-FFF2-40B4-BE49-F238E27FC236}">
                  <a16:creationId xmlns:a16="http://schemas.microsoft.com/office/drawing/2014/main" id="{FEF046FA-072E-AE48-99CF-E04088B5088A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14;p34">
              <a:extLst>
                <a:ext uri="{FF2B5EF4-FFF2-40B4-BE49-F238E27FC236}">
                  <a16:creationId xmlns:a16="http://schemas.microsoft.com/office/drawing/2014/main" id="{64C9DDB2-15F2-0544-8C78-85900B018227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15;p34">
              <a:extLst>
                <a:ext uri="{FF2B5EF4-FFF2-40B4-BE49-F238E27FC236}">
                  <a16:creationId xmlns:a16="http://schemas.microsoft.com/office/drawing/2014/main" id="{1409C56A-E4A4-9540-96D8-FD97A701EF17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16;p34">
              <a:extLst>
                <a:ext uri="{FF2B5EF4-FFF2-40B4-BE49-F238E27FC236}">
                  <a16:creationId xmlns:a16="http://schemas.microsoft.com/office/drawing/2014/main" id="{4AE984E7-7E8B-E047-B4FD-84341CDD1270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17;p34">
              <a:extLst>
                <a:ext uri="{FF2B5EF4-FFF2-40B4-BE49-F238E27FC236}">
                  <a16:creationId xmlns:a16="http://schemas.microsoft.com/office/drawing/2014/main" id="{9DE98669-11F5-1F42-AF42-1B07D0F50723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18;p34">
              <a:extLst>
                <a:ext uri="{FF2B5EF4-FFF2-40B4-BE49-F238E27FC236}">
                  <a16:creationId xmlns:a16="http://schemas.microsoft.com/office/drawing/2014/main" id="{72C0630A-E314-3149-A6E2-FB62DD4753E8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19;p34">
              <a:extLst>
                <a:ext uri="{FF2B5EF4-FFF2-40B4-BE49-F238E27FC236}">
                  <a16:creationId xmlns:a16="http://schemas.microsoft.com/office/drawing/2014/main" id="{83E7969D-801B-9C46-801B-E3AAF1FAD19A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2820;p34">
              <a:extLst>
                <a:ext uri="{FF2B5EF4-FFF2-40B4-BE49-F238E27FC236}">
                  <a16:creationId xmlns:a16="http://schemas.microsoft.com/office/drawing/2014/main" id="{669C6E65-5B4B-0C42-90D3-06E217A94ABC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</p:grpSpPr>
          <p:sp>
            <p:nvSpPr>
              <p:cNvPr id="208" name="Google Shape;2821;p34">
                <a:extLst>
                  <a:ext uri="{FF2B5EF4-FFF2-40B4-BE49-F238E27FC236}">
                    <a16:creationId xmlns:a16="http://schemas.microsoft.com/office/drawing/2014/main" id="{927FA951-5D96-9346-BE77-269073070F29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822;p34">
                <a:extLst>
                  <a:ext uri="{FF2B5EF4-FFF2-40B4-BE49-F238E27FC236}">
                    <a16:creationId xmlns:a16="http://schemas.microsoft.com/office/drawing/2014/main" id="{D58A3EC2-07D7-844C-96E2-048D4BD32845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823;p34">
                <a:extLst>
                  <a:ext uri="{FF2B5EF4-FFF2-40B4-BE49-F238E27FC236}">
                    <a16:creationId xmlns:a16="http://schemas.microsoft.com/office/drawing/2014/main" id="{F6A36CCF-37D7-F544-8E2C-A38BAE62C4B1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824;p34">
                <a:extLst>
                  <a:ext uri="{FF2B5EF4-FFF2-40B4-BE49-F238E27FC236}">
                    <a16:creationId xmlns:a16="http://schemas.microsoft.com/office/drawing/2014/main" id="{D1041DEF-0565-5046-92A2-FEABC0F2755F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" name="Google Shape;2825;p34">
              <a:extLst>
                <a:ext uri="{FF2B5EF4-FFF2-40B4-BE49-F238E27FC236}">
                  <a16:creationId xmlns:a16="http://schemas.microsoft.com/office/drawing/2014/main" id="{FAC0A0DD-E4A6-AA45-8BB2-9C1E99B16AB6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26;p34">
              <a:extLst>
                <a:ext uri="{FF2B5EF4-FFF2-40B4-BE49-F238E27FC236}">
                  <a16:creationId xmlns:a16="http://schemas.microsoft.com/office/drawing/2014/main" id="{F3F5ACFD-8558-F944-8C71-77D67D859980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27;p34">
              <a:extLst>
                <a:ext uri="{FF2B5EF4-FFF2-40B4-BE49-F238E27FC236}">
                  <a16:creationId xmlns:a16="http://schemas.microsoft.com/office/drawing/2014/main" id="{77E26D58-F025-324D-94BE-FB45A274809F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28;p34">
              <a:extLst>
                <a:ext uri="{FF2B5EF4-FFF2-40B4-BE49-F238E27FC236}">
                  <a16:creationId xmlns:a16="http://schemas.microsoft.com/office/drawing/2014/main" id="{191AD222-4E2C-4B44-8AF3-675E218EC3DE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29;p34">
              <a:extLst>
                <a:ext uri="{FF2B5EF4-FFF2-40B4-BE49-F238E27FC236}">
                  <a16:creationId xmlns:a16="http://schemas.microsoft.com/office/drawing/2014/main" id="{B77D14DB-161D-2B47-B71B-766AF21C4D27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30;p34">
              <a:extLst>
                <a:ext uri="{FF2B5EF4-FFF2-40B4-BE49-F238E27FC236}">
                  <a16:creationId xmlns:a16="http://schemas.microsoft.com/office/drawing/2014/main" id="{D78213E9-8FDC-AD42-957D-29295DA4A8B7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31;p34">
              <a:extLst>
                <a:ext uri="{FF2B5EF4-FFF2-40B4-BE49-F238E27FC236}">
                  <a16:creationId xmlns:a16="http://schemas.microsoft.com/office/drawing/2014/main" id="{663D9B2C-C116-3545-9CCF-47F2A8DFBD9F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32;p34">
              <a:extLst>
                <a:ext uri="{FF2B5EF4-FFF2-40B4-BE49-F238E27FC236}">
                  <a16:creationId xmlns:a16="http://schemas.microsoft.com/office/drawing/2014/main" id="{A77967C6-7747-8C4E-B2AF-73BAEFBDDA92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33;p34">
              <a:extLst>
                <a:ext uri="{FF2B5EF4-FFF2-40B4-BE49-F238E27FC236}">
                  <a16:creationId xmlns:a16="http://schemas.microsoft.com/office/drawing/2014/main" id="{C436A972-3325-B94D-981B-D2191B8B00F1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34;p34">
              <a:extLst>
                <a:ext uri="{FF2B5EF4-FFF2-40B4-BE49-F238E27FC236}">
                  <a16:creationId xmlns:a16="http://schemas.microsoft.com/office/drawing/2014/main" id="{A534B6F2-3927-014E-8821-2C86920F7A69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35;p34">
              <a:extLst>
                <a:ext uri="{FF2B5EF4-FFF2-40B4-BE49-F238E27FC236}">
                  <a16:creationId xmlns:a16="http://schemas.microsoft.com/office/drawing/2014/main" id="{39FB6EEA-CD13-7D49-9CB0-948CC89479E0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36;p34">
              <a:extLst>
                <a:ext uri="{FF2B5EF4-FFF2-40B4-BE49-F238E27FC236}">
                  <a16:creationId xmlns:a16="http://schemas.microsoft.com/office/drawing/2014/main" id="{7A0E9992-15C1-A842-BDD2-A1C980E2647A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37;p34">
              <a:extLst>
                <a:ext uri="{FF2B5EF4-FFF2-40B4-BE49-F238E27FC236}">
                  <a16:creationId xmlns:a16="http://schemas.microsoft.com/office/drawing/2014/main" id="{D2E78495-D8C9-E740-A62C-3EE94321D10F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38;p34">
              <a:extLst>
                <a:ext uri="{FF2B5EF4-FFF2-40B4-BE49-F238E27FC236}">
                  <a16:creationId xmlns:a16="http://schemas.microsoft.com/office/drawing/2014/main" id="{B40104D7-46B1-8D42-ABE6-C9182E566A8B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39;p34">
              <a:extLst>
                <a:ext uri="{FF2B5EF4-FFF2-40B4-BE49-F238E27FC236}">
                  <a16:creationId xmlns:a16="http://schemas.microsoft.com/office/drawing/2014/main" id="{E709658B-DABA-5840-87F6-137C003511EB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40;p34">
              <a:extLst>
                <a:ext uri="{FF2B5EF4-FFF2-40B4-BE49-F238E27FC236}">
                  <a16:creationId xmlns:a16="http://schemas.microsoft.com/office/drawing/2014/main" id="{B75A3DF0-0853-0940-B8E8-AD77475E40B8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41;p34">
              <a:extLst>
                <a:ext uri="{FF2B5EF4-FFF2-40B4-BE49-F238E27FC236}">
                  <a16:creationId xmlns:a16="http://schemas.microsoft.com/office/drawing/2014/main" id="{46B6FDF9-A5A9-D843-9116-625C3107868E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42;p34">
              <a:extLst>
                <a:ext uri="{FF2B5EF4-FFF2-40B4-BE49-F238E27FC236}">
                  <a16:creationId xmlns:a16="http://schemas.microsoft.com/office/drawing/2014/main" id="{6760822C-19AB-4848-B994-A5604EAC70AB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43;p34">
              <a:extLst>
                <a:ext uri="{FF2B5EF4-FFF2-40B4-BE49-F238E27FC236}">
                  <a16:creationId xmlns:a16="http://schemas.microsoft.com/office/drawing/2014/main" id="{3F2266DE-53DE-CE4D-813E-D75FCF8C40DD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44;p34">
              <a:extLst>
                <a:ext uri="{FF2B5EF4-FFF2-40B4-BE49-F238E27FC236}">
                  <a16:creationId xmlns:a16="http://schemas.microsoft.com/office/drawing/2014/main" id="{F75F2944-A493-3545-B971-90E7DB7F6B4B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45;p34">
              <a:extLst>
                <a:ext uri="{FF2B5EF4-FFF2-40B4-BE49-F238E27FC236}">
                  <a16:creationId xmlns:a16="http://schemas.microsoft.com/office/drawing/2014/main" id="{B449B777-D050-BB45-8FC2-19A7F167D1EF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46;p34">
              <a:extLst>
                <a:ext uri="{FF2B5EF4-FFF2-40B4-BE49-F238E27FC236}">
                  <a16:creationId xmlns:a16="http://schemas.microsoft.com/office/drawing/2014/main" id="{63205E64-2CC5-8D4D-A4E4-04FA73364C17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47;p34">
              <a:extLst>
                <a:ext uri="{FF2B5EF4-FFF2-40B4-BE49-F238E27FC236}">
                  <a16:creationId xmlns:a16="http://schemas.microsoft.com/office/drawing/2014/main" id="{16775623-8664-964C-85C1-76C25D996895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48;p34">
              <a:extLst>
                <a:ext uri="{FF2B5EF4-FFF2-40B4-BE49-F238E27FC236}">
                  <a16:creationId xmlns:a16="http://schemas.microsoft.com/office/drawing/2014/main" id="{6E9D3A65-3FE7-1E4A-9473-9C0EB0865E6F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49;p34">
              <a:extLst>
                <a:ext uri="{FF2B5EF4-FFF2-40B4-BE49-F238E27FC236}">
                  <a16:creationId xmlns:a16="http://schemas.microsoft.com/office/drawing/2014/main" id="{8F0FD934-D3A8-8E44-BFCE-E8BF40CE9F00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50;p34">
              <a:extLst>
                <a:ext uri="{FF2B5EF4-FFF2-40B4-BE49-F238E27FC236}">
                  <a16:creationId xmlns:a16="http://schemas.microsoft.com/office/drawing/2014/main" id="{EBD790D2-0BB1-2449-9438-22BF2460AF80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51;p34">
              <a:extLst>
                <a:ext uri="{FF2B5EF4-FFF2-40B4-BE49-F238E27FC236}">
                  <a16:creationId xmlns:a16="http://schemas.microsoft.com/office/drawing/2014/main" id="{446F074C-B1AD-2441-A8AA-20ABE8724307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52;p34">
              <a:extLst>
                <a:ext uri="{FF2B5EF4-FFF2-40B4-BE49-F238E27FC236}">
                  <a16:creationId xmlns:a16="http://schemas.microsoft.com/office/drawing/2014/main" id="{7C9EEC6D-8442-4F4C-80EC-320CA42A4F34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53;p34">
              <a:extLst>
                <a:ext uri="{FF2B5EF4-FFF2-40B4-BE49-F238E27FC236}">
                  <a16:creationId xmlns:a16="http://schemas.microsoft.com/office/drawing/2014/main" id="{11917A12-6BC3-7A4F-9A4A-5B3F6D0C3AA8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54;p34">
              <a:extLst>
                <a:ext uri="{FF2B5EF4-FFF2-40B4-BE49-F238E27FC236}">
                  <a16:creationId xmlns:a16="http://schemas.microsoft.com/office/drawing/2014/main" id="{7F868681-F153-484F-9AD5-0C98576A00E0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55;p34">
              <a:extLst>
                <a:ext uri="{FF2B5EF4-FFF2-40B4-BE49-F238E27FC236}">
                  <a16:creationId xmlns:a16="http://schemas.microsoft.com/office/drawing/2014/main" id="{2131CD55-78F6-2B4F-ABCF-BCD2FB5B8C42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56;p34">
              <a:extLst>
                <a:ext uri="{FF2B5EF4-FFF2-40B4-BE49-F238E27FC236}">
                  <a16:creationId xmlns:a16="http://schemas.microsoft.com/office/drawing/2014/main" id="{A4099591-6B49-0249-9A91-86F2959C72A8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57;p34">
              <a:extLst>
                <a:ext uri="{FF2B5EF4-FFF2-40B4-BE49-F238E27FC236}">
                  <a16:creationId xmlns:a16="http://schemas.microsoft.com/office/drawing/2014/main" id="{9D87D07D-B5B8-2C4B-9CF8-AD78E2DB70F7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58;p34">
              <a:extLst>
                <a:ext uri="{FF2B5EF4-FFF2-40B4-BE49-F238E27FC236}">
                  <a16:creationId xmlns:a16="http://schemas.microsoft.com/office/drawing/2014/main" id="{90314AD3-BD70-6743-AEE3-D67912B2C9C1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59;p34">
              <a:extLst>
                <a:ext uri="{FF2B5EF4-FFF2-40B4-BE49-F238E27FC236}">
                  <a16:creationId xmlns:a16="http://schemas.microsoft.com/office/drawing/2014/main" id="{78312170-8335-CC4D-99E2-6DCB3401CF2C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60;p34">
              <a:extLst>
                <a:ext uri="{FF2B5EF4-FFF2-40B4-BE49-F238E27FC236}">
                  <a16:creationId xmlns:a16="http://schemas.microsoft.com/office/drawing/2014/main" id="{D19FD419-AC5F-274D-9F81-811CD002DD4C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61;p34">
              <a:extLst>
                <a:ext uri="{FF2B5EF4-FFF2-40B4-BE49-F238E27FC236}">
                  <a16:creationId xmlns:a16="http://schemas.microsoft.com/office/drawing/2014/main" id="{66595238-1ACB-5846-8447-7568D3BCFC1D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862;p34">
              <a:extLst>
                <a:ext uri="{FF2B5EF4-FFF2-40B4-BE49-F238E27FC236}">
                  <a16:creationId xmlns:a16="http://schemas.microsoft.com/office/drawing/2014/main" id="{73FDE68C-52BE-4C42-8555-C17769E88931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863;p34">
              <a:extLst>
                <a:ext uri="{FF2B5EF4-FFF2-40B4-BE49-F238E27FC236}">
                  <a16:creationId xmlns:a16="http://schemas.microsoft.com/office/drawing/2014/main" id="{A092BD77-E7EF-A24E-883E-1DC9B65BB07B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864;p34">
              <a:extLst>
                <a:ext uri="{FF2B5EF4-FFF2-40B4-BE49-F238E27FC236}">
                  <a16:creationId xmlns:a16="http://schemas.microsoft.com/office/drawing/2014/main" id="{B57796CC-156E-1B42-B6AC-EDE5F65ACD55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865;p34">
              <a:extLst>
                <a:ext uri="{FF2B5EF4-FFF2-40B4-BE49-F238E27FC236}">
                  <a16:creationId xmlns:a16="http://schemas.microsoft.com/office/drawing/2014/main" id="{CE383D00-F760-894D-AE03-0D3F5F8D6847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866;p34">
              <a:extLst>
                <a:ext uri="{FF2B5EF4-FFF2-40B4-BE49-F238E27FC236}">
                  <a16:creationId xmlns:a16="http://schemas.microsoft.com/office/drawing/2014/main" id="{E61C0198-98B8-634A-A9D0-BC5946C39EDB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2867;p34">
              <a:extLst>
                <a:ext uri="{FF2B5EF4-FFF2-40B4-BE49-F238E27FC236}">
                  <a16:creationId xmlns:a16="http://schemas.microsoft.com/office/drawing/2014/main" id="{1A25CDB8-11F6-E441-B751-DE6914926F31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</p:grpSpPr>
          <p:sp>
            <p:nvSpPr>
              <p:cNvPr id="206" name="Google Shape;2868;p34">
                <a:extLst>
                  <a:ext uri="{FF2B5EF4-FFF2-40B4-BE49-F238E27FC236}">
                    <a16:creationId xmlns:a16="http://schemas.microsoft.com/office/drawing/2014/main" id="{8DFC3335-6286-0E45-9EB2-3060CAA8119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869;p34">
                <a:extLst>
                  <a:ext uri="{FF2B5EF4-FFF2-40B4-BE49-F238E27FC236}">
                    <a16:creationId xmlns:a16="http://schemas.microsoft.com/office/drawing/2014/main" id="{766458EB-D96D-9E4C-86AB-DFD2E5ED2D7B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" name="Google Shape;2870;p34">
              <a:extLst>
                <a:ext uri="{FF2B5EF4-FFF2-40B4-BE49-F238E27FC236}">
                  <a16:creationId xmlns:a16="http://schemas.microsoft.com/office/drawing/2014/main" id="{952F9D88-ABCC-5D44-9074-D516177C5780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71;p34">
              <a:extLst>
                <a:ext uri="{FF2B5EF4-FFF2-40B4-BE49-F238E27FC236}">
                  <a16:creationId xmlns:a16="http://schemas.microsoft.com/office/drawing/2014/main" id="{0B9F3EF3-407F-2F4C-BCA9-BA5BF631C0A3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72;p34">
              <a:extLst>
                <a:ext uri="{FF2B5EF4-FFF2-40B4-BE49-F238E27FC236}">
                  <a16:creationId xmlns:a16="http://schemas.microsoft.com/office/drawing/2014/main" id="{B250F470-672F-7240-ACB6-04D557F08587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73;p34">
              <a:extLst>
                <a:ext uri="{FF2B5EF4-FFF2-40B4-BE49-F238E27FC236}">
                  <a16:creationId xmlns:a16="http://schemas.microsoft.com/office/drawing/2014/main" id="{8AB99605-0A97-6040-A09B-CA60A8B81B2E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74;p34">
              <a:extLst>
                <a:ext uri="{FF2B5EF4-FFF2-40B4-BE49-F238E27FC236}">
                  <a16:creationId xmlns:a16="http://schemas.microsoft.com/office/drawing/2014/main" id="{0B0A99D6-5057-7C46-B5E3-89F51441EF28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75;p34">
              <a:extLst>
                <a:ext uri="{FF2B5EF4-FFF2-40B4-BE49-F238E27FC236}">
                  <a16:creationId xmlns:a16="http://schemas.microsoft.com/office/drawing/2014/main" id="{9AFE4FEA-AF7C-4F4D-A491-4FA81F7EE18D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76;p34">
              <a:extLst>
                <a:ext uri="{FF2B5EF4-FFF2-40B4-BE49-F238E27FC236}">
                  <a16:creationId xmlns:a16="http://schemas.microsoft.com/office/drawing/2014/main" id="{DA1B63A7-353E-4A44-97F0-40EB61C6CA2D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77;p34">
              <a:extLst>
                <a:ext uri="{FF2B5EF4-FFF2-40B4-BE49-F238E27FC236}">
                  <a16:creationId xmlns:a16="http://schemas.microsoft.com/office/drawing/2014/main" id="{B778F3AA-8BFF-2546-87F4-ED5F8C163985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78;p34">
              <a:extLst>
                <a:ext uri="{FF2B5EF4-FFF2-40B4-BE49-F238E27FC236}">
                  <a16:creationId xmlns:a16="http://schemas.microsoft.com/office/drawing/2014/main" id="{0FE28197-FF1B-B749-96F1-4846C685C475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79;p34">
              <a:extLst>
                <a:ext uri="{FF2B5EF4-FFF2-40B4-BE49-F238E27FC236}">
                  <a16:creationId xmlns:a16="http://schemas.microsoft.com/office/drawing/2014/main" id="{4291D207-FB78-BE41-8D3E-5394400AE800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80;p34">
              <a:extLst>
                <a:ext uri="{FF2B5EF4-FFF2-40B4-BE49-F238E27FC236}">
                  <a16:creationId xmlns:a16="http://schemas.microsoft.com/office/drawing/2014/main" id="{09D80845-EF74-CD4B-B72F-1941D95D2E17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81;p34">
              <a:extLst>
                <a:ext uri="{FF2B5EF4-FFF2-40B4-BE49-F238E27FC236}">
                  <a16:creationId xmlns:a16="http://schemas.microsoft.com/office/drawing/2014/main" id="{AE5033F9-8601-BE4B-B11A-381E6C1E1D88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82;p34">
              <a:extLst>
                <a:ext uri="{FF2B5EF4-FFF2-40B4-BE49-F238E27FC236}">
                  <a16:creationId xmlns:a16="http://schemas.microsoft.com/office/drawing/2014/main" id="{8BA2D265-E952-CF4A-9BFD-B63A76435AB5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83;p34">
              <a:extLst>
                <a:ext uri="{FF2B5EF4-FFF2-40B4-BE49-F238E27FC236}">
                  <a16:creationId xmlns:a16="http://schemas.microsoft.com/office/drawing/2014/main" id="{6703A6B6-F41A-E94F-A00E-9943454C18AB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84;p34">
              <a:extLst>
                <a:ext uri="{FF2B5EF4-FFF2-40B4-BE49-F238E27FC236}">
                  <a16:creationId xmlns:a16="http://schemas.microsoft.com/office/drawing/2014/main" id="{E0A42F4E-7C35-E346-A5C1-CC282C9A7560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85;p34">
              <a:extLst>
                <a:ext uri="{FF2B5EF4-FFF2-40B4-BE49-F238E27FC236}">
                  <a16:creationId xmlns:a16="http://schemas.microsoft.com/office/drawing/2014/main" id="{084D0518-EF88-F54E-AFFF-AD77838C69D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86;p34">
              <a:extLst>
                <a:ext uri="{FF2B5EF4-FFF2-40B4-BE49-F238E27FC236}">
                  <a16:creationId xmlns:a16="http://schemas.microsoft.com/office/drawing/2014/main" id="{FE12492A-FCB9-3946-8B6C-7E25D3948097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87;p34">
              <a:extLst>
                <a:ext uri="{FF2B5EF4-FFF2-40B4-BE49-F238E27FC236}">
                  <a16:creationId xmlns:a16="http://schemas.microsoft.com/office/drawing/2014/main" id="{AE6B9BF3-D912-C149-8C51-FD568C1E4490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88;p34">
              <a:extLst>
                <a:ext uri="{FF2B5EF4-FFF2-40B4-BE49-F238E27FC236}">
                  <a16:creationId xmlns:a16="http://schemas.microsoft.com/office/drawing/2014/main" id="{BC002E4B-A79F-0546-9543-2ECEE7500EAE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89;p34">
              <a:extLst>
                <a:ext uri="{FF2B5EF4-FFF2-40B4-BE49-F238E27FC236}">
                  <a16:creationId xmlns:a16="http://schemas.microsoft.com/office/drawing/2014/main" id="{15AAB96A-B49F-3D45-BEF9-788C4C68AF7D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90;p34">
              <a:extLst>
                <a:ext uri="{FF2B5EF4-FFF2-40B4-BE49-F238E27FC236}">
                  <a16:creationId xmlns:a16="http://schemas.microsoft.com/office/drawing/2014/main" id="{6E720724-F62C-764C-A3E3-E8EF2962EFD4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91;p34">
              <a:extLst>
                <a:ext uri="{FF2B5EF4-FFF2-40B4-BE49-F238E27FC236}">
                  <a16:creationId xmlns:a16="http://schemas.microsoft.com/office/drawing/2014/main" id="{BFC96821-A9E8-3F4A-96AF-D92F6730DF54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92;p34">
              <a:extLst>
                <a:ext uri="{FF2B5EF4-FFF2-40B4-BE49-F238E27FC236}">
                  <a16:creationId xmlns:a16="http://schemas.microsoft.com/office/drawing/2014/main" id="{9503357B-C36A-C24E-ADB8-70B542D2AC91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93;p34">
              <a:extLst>
                <a:ext uri="{FF2B5EF4-FFF2-40B4-BE49-F238E27FC236}">
                  <a16:creationId xmlns:a16="http://schemas.microsoft.com/office/drawing/2014/main" id="{F280EC40-BBC6-304A-B0C2-88E5009CB79A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894;p34">
              <a:extLst>
                <a:ext uri="{FF2B5EF4-FFF2-40B4-BE49-F238E27FC236}">
                  <a16:creationId xmlns:a16="http://schemas.microsoft.com/office/drawing/2014/main" id="{7ADA6C8E-9C1F-5449-94C9-018629CC2760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895;p34">
              <a:extLst>
                <a:ext uri="{FF2B5EF4-FFF2-40B4-BE49-F238E27FC236}">
                  <a16:creationId xmlns:a16="http://schemas.microsoft.com/office/drawing/2014/main" id="{B1412ACF-284C-A94F-A024-425CB8D7F00D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896;p34">
              <a:extLst>
                <a:ext uri="{FF2B5EF4-FFF2-40B4-BE49-F238E27FC236}">
                  <a16:creationId xmlns:a16="http://schemas.microsoft.com/office/drawing/2014/main" id="{8B71213C-27E8-FA44-86FC-9F30E9E25DC0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897;p34">
              <a:extLst>
                <a:ext uri="{FF2B5EF4-FFF2-40B4-BE49-F238E27FC236}">
                  <a16:creationId xmlns:a16="http://schemas.microsoft.com/office/drawing/2014/main" id="{487F6E6E-11E2-1040-AE71-71DDE0850F91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898;p34">
              <a:extLst>
                <a:ext uri="{FF2B5EF4-FFF2-40B4-BE49-F238E27FC236}">
                  <a16:creationId xmlns:a16="http://schemas.microsoft.com/office/drawing/2014/main" id="{483413BA-AF59-EA4C-8D15-23D948AB8B82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899;p34">
              <a:extLst>
                <a:ext uri="{FF2B5EF4-FFF2-40B4-BE49-F238E27FC236}">
                  <a16:creationId xmlns:a16="http://schemas.microsoft.com/office/drawing/2014/main" id="{71915D16-362D-6840-9C40-3B478CAB5C14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00;p34">
              <a:extLst>
                <a:ext uri="{FF2B5EF4-FFF2-40B4-BE49-F238E27FC236}">
                  <a16:creationId xmlns:a16="http://schemas.microsoft.com/office/drawing/2014/main" id="{3ED6A69D-D079-4C41-AE2B-96F7FBFCC70B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01;p34">
              <a:extLst>
                <a:ext uri="{FF2B5EF4-FFF2-40B4-BE49-F238E27FC236}">
                  <a16:creationId xmlns:a16="http://schemas.microsoft.com/office/drawing/2014/main" id="{0F747F15-FD41-2844-B17D-B349CB77C829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BAC8D3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02;p34">
              <a:extLst>
                <a:ext uri="{FF2B5EF4-FFF2-40B4-BE49-F238E27FC236}">
                  <a16:creationId xmlns:a16="http://schemas.microsoft.com/office/drawing/2014/main" id="{211AB88D-276F-B744-B195-C7030CDD6740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03;p34">
              <a:extLst>
                <a:ext uri="{FF2B5EF4-FFF2-40B4-BE49-F238E27FC236}">
                  <a16:creationId xmlns:a16="http://schemas.microsoft.com/office/drawing/2014/main" id="{AE166611-7D97-0B49-B778-CC270854DA8E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04;p34">
              <a:extLst>
                <a:ext uri="{FF2B5EF4-FFF2-40B4-BE49-F238E27FC236}">
                  <a16:creationId xmlns:a16="http://schemas.microsoft.com/office/drawing/2014/main" id="{893F6B2E-8EC1-6D40-85DD-4A9412CC4B38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0D9CAE4-1F46-FB4D-B72B-E69BC9564CF3}"/>
              </a:ext>
            </a:extLst>
          </p:cNvPr>
          <p:cNvSpPr txBox="1"/>
          <p:nvPr/>
        </p:nvSpPr>
        <p:spPr>
          <a:xfrm>
            <a:off x="534261" y="3164795"/>
            <a:ext cx="18646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HAIPHONG</a:t>
            </a:r>
          </a:p>
          <a:p>
            <a:r>
              <a:rPr lang="es-ES_tradnl" sz="1400" dirty="0"/>
              <a:t>DALIAN</a:t>
            </a:r>
          </a:p>
          <a:p>
            <a:r>
              <a:rPr lang="es-ES_tradnl" sz="1400" dirty="0"/>
              <a:t>TIANJIN</a:t>
            </a:r>
          </a:p>
          <a:p>
            <a:r>
              <a:rPr lang="es-ES_tradnl" sz="1400" dirty="0"/>
              <a:t>QINGDAO</a:t>
            </a:r>
          </a:p>
          <a:p>
            <a:r>
              <a:rPr lang="es-ES_tradnl" sz="1400" dirty="0"/>
              <a:t>SHANGHAI</a:t>
            </a:r>
          </a:p>
          <a:p>
            <a:r>
              <a:rPr lang="es-ES_tradnl" sz="1400" dirty="0"/>
              <a:t>YINGKOU</a:t>
            </a:r>
          </a:p>
          <a:p>
            <a:r>
              <a:rPr lang="es-ES_tradnl" sz="1400" dirty="0"/>
              <a:t>MAWEI</a:t>
            </a:r>
          </a:p>
          <a:p>
            <a:r>
              <a:rPr lang="es-ES_tradnl" sz="1400" dirty="0"/>
              <a:t>TAIPEI</a:t>
            </a:r>
          </a:p>
          <a:p>
            <a:r>
              <a:rPr lang="es-ES_tradnl" sz="1400" dirty="0"/>
              <a:t>KAOHSIUNG</a:t>
            </a:r>
          </a:p>
          <a:p>
            <a:r>
              <a:rPr lang="es-ES_tradnl" sz="1400" dirty="0"/>
              <a:t>ZHANJIANG</a:t>
            </a:r>
          </a:p>
          <a:p>
            <a:r>
              <a:rPr lang="es-ES_tradnl" sz="1400" dirty="0"/>
              <a:t>BUSAN </a:t>
            </a:r>
          </a:p>
          <a:p>
            <a:r>
              <a:rPr lang="es-ES_tradnl" sz="1400" dirty="0"/>
              <a:t>NINGBO</a:t>
            </a:r>
          </a:p>
          <a:p>
            <a:r>
              <a:rPr lang="es-ES_tradnl" sz="1400" dirty="0"/>
              <a:t>XINGANG</a:t>
            </a:r>
          </a:p>
          <a:p>
            <a:endParaRPr lang="es-ES_tradnl" sz="1400" dirty="0"/>
          </a:p>
          <a:p>
            <a:endParaRPr lang="es-ES_tradnl" sz="1400" dirty="0"/>
          </a:p>
          <a:p>
            <a:endParaRPr lang="es-ES_tradnl" sz="1400" dirty="0"/>
          </a:p>
          <a:p>
            <a:endParaRPr lang="es-ES_tradnl" sz="1400" dirty="0"/>
          </a:p>
          <a:p>
            <a:endParaRPr lang="es-ES_tradnl" sz="1400" dirty="0"/>
          </a:p>
        </p:txBody>
      </p:sp>
      <p:sp>
        <p:nvSpPr>
          <p:cNvPr id="289" name="CuadroTexto 288">
            <a:extLst>
              <a:ext uri="{FF2B5EF4-FFF2-40B4-BE49-F238E27FC236}">
                <a16:creationId xmlns:a16="http://schemas.microsoft.com/office/drawing/2014/main" id="{EBE6F445-2285-8F4C-9325-5EAE011900DD}"/>
              </a:ext>
            </a:extLst>
          </p:cNvPr>
          <p:cNvSpPr txBox="1"/>
          <p:nvPr/>
        </p:nvSpPr>
        <p:spPr>
          <a:xfrm>
            <a:off x="535444" y="6015513"/>
            <a:ext cx="4662584" cy="60016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highlight>
                  <a:srgbClr val="FFFF00"/>
                </a:highlight>
              </a:rPr>
              <a:t>EFECTO</a:t>
            </a:r>
            <a:r>
              <a:rPr lang="es-ES" sz="1100" dirty="0">
                <a:highlight>
                  <a:srgbClr val="FFFF00"/>
                </a:highlight>
              </a:rPr>
              <a:t>:</a:t>
            </a:r>
          </a:p>
          <a:p>
            <a:r>
              <a:rPr lang="es-ES" sz="1100" dirty="0">
                <a:highlight>
                  <a:srgbClr val="FFFF00"/>
                </a:highlight>
              </a:rPr>
              <a:t>DIVIDIR MERCADOS POR CONTINENTE </a:t>
            </a:r>
          </a:p>
          <a:p>
            <a:r>
              <a:rPr lang="es-ES" sz="1100" dirty="0">
                <a:highlight>
                  <a:srgbClr val="FFFF00"/>
                </a:highlight>
              </a:rPr>
              <a:t> AL SELECCIONAR UN CONTINENTE DEBE MARCAR SOLO  ESOS PUERTOS</a:t>
            </a:r>
          </a:p>
        </p:txBody>
      </p:sp>
      <p:sp>
        <p:nvSpPr>
          <p:cNvPr id="290" name="CuadroTexto 289">
            <a:extLst>
              <a:ext uri="{FF2B5EF4-FFF2-40B4-BE49-F238E27FC236}">
                <a16:creationId xmlns:a16="http://schemas.microsoft.com/office/drawing/2014/main" id="{C42B66FD-7052-4127-A948-5866386ED88A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8D57D9C7-FF67-438F-B451-E8FCE17244BF}"/>
              </a:ext>
            </a:extLst>
          </p:cNvPr>
          <p:cNvSpPr txBox="1"/>
          <p:nvPr/>
        </p:nvSpPr>
        <p:spPr>
          <a:xfrm>
            <a:off x="-428712" y="2686076"/>
            <a:ext cx="3078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>
                    <a:lumMod val="95000"/>
                  </a:schemeClr>
                </a:solidFill>
              </a:rPr>
              <a:t>ASIA</a:t>
            </a:r>
            <a:endParaRPr lang="es-EC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1" name="Google Shape;1237;p34">
            <a:extLst>
              <a:ext uri="{FF2B5EF4-FFF2-40B4-BE49-F238E27FC236}">
                <a16:creationId xmlns:a16="http://schemas.microsoft.com/office/drawing/2014/main" id="{6E1C79C1-9212-4EDD-8773-9E6FC88FF217}"/>
              </a:ext>
            </a:extLst>
          </p:cNvPr>
          <p:cNvSpPr/>
          <p:nvPr/>
        </p:nvSpPr>
        <p:spPr>
          <a:xfrm>
            <a:off x="10161004" y="3651093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5" name="Google Shape;1237;p34">
            <a:extLst>
              <a:ext uri="{FF2B5EF4-FFF2-40B4-BE49-F238E27FC236}">
                <a16:creationId xmlns:a16="http://schemas.microsoft.com/office/drawing/2014/main" id="{95BD95BF-7FB1-42BD-BCF2-B6ACC77A1DEA}"/>
              </a:ext>
            </a:extLst>
          </p:cNvPr>
          <p:cNvSpPr/>
          <p:nvPr/>
        </p:nvSpPr>
        <p:spPr>
          <a:xfrm>
            <a:off x="9842609" y="4177507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6" name="Google Shape;1237;p34">
            <a:extLst>
              <a:ext uri="{FF2B5EF4-FFF2-40B4-BE49-F238E27FC236}">
                <a16:creationId xmlns:a16="http://schemas.microsoft.com/office/drawing/2014/main" id="{524133E1-C03D-420E-9139-8118DE85D1BE}"/>
              </a:ext>
            </a:extLst>
          </p:cNvPr>
          <p:cNvSpPr/>
          <p:nvPr/>
        </p:nvSpPr>
        <p:spPr>
          <a:xfrm>
            <a:off x="10017306" y="3681569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7" name="Google Shape;1237;p34">
            <a:extLst>
              <a:ext uri="{FF2B5EF4-FFF2-40B4-BE49-F238E27FC236}">
                <a16:creationId xmlns:a16="http://schemas.microsoft.com/office/drawing/2014/main" id="{981AE7EC-3084-4F8E-8DF6-447CE5C3D659}"/>
              </a:ext>
            </a:extLst>
          </p:cNvPr>
          <p:cNvSpPr/>
          <p:nvPr/>
        </p:nvSpPr>
        <p:spPr>
          <a:xfrm>
            <a:off x="10108743" y="3807842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8" name="Google Shape;1237;p34">
            <a:extLst>
              <a:ext uri="{FF2B5EF4-FFF2-40B4-BE49-F238E27FC236}">
                <a16:creationId xmlns:a16="http://schemas.microsoft.com/office/drawing/2014/main" id="{4704CD0F-C0FE-44EB-A74F-D66200CFD037}"/>
              </a:ext>
            </a:extLst>
          </p:cNvPr>
          <p:cNvSpPr/>
          <p:nvPr/>
        </p:nvSpPr>
        <p:spPr>
          <a:xfrm>
            <a:off x="10160478" y="3920588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2" name="Google Shape;1237;p34">
            <a:extLst>
              <a:ext uri="{FF2B5EF4-FFF2-40B4-BE49-F238E27FC236}">
                <a16:creationId xmlns:a16="http://schemas.microsoft.com/office/drawing/2014/main" id="{0BD7BE00-236B-4F4B-9009-822EA6E67CC5}"/>
              </a:ext>
            </a:extLst>
          </p:cNvPr>
          <p:cNvSpPr/>
          <p:nvPr/>
        </p:nvSpPr>
        <p:spPr>
          <a:xfrm>
            <a:off x="10082097" y="3650632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5" name="Google Shape;1237;p34">
            <a:extLst>
              <a:ext uri="{FF2B5EF4-FFF2-40B4-BE49-F238E27FC236}">
                <a16:creationId xmlns:a16="http://schemas.microsoft.com/office/drawing/2014/main" id="{95EBD550-739C-4249-A3B0-CC7611C25EA8}"/>
              </a:ext>
            </a:extLst>
          </p:cNvPr>
          <p:cNvSpPr/>
          <p:nvPr/>
        </p:nvSpPr>
        <p:spPr>
          <a:xfrm>
            <a:off x="10073388" y="4077364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6" name="Google Shape;1237;p34">
            <a:extLst>
              <a:ext uri="{FF2B5EF4-FFF2-40B4-BE49-F238E27FC236}">
                <a16:creationId xmlns:a16="http://schemas.microsoft.com/office/drawing/2014/main" id="{D38E176C-4426-47CB-9063-BFC5B1D60842}"/>
              </a:ext>
            </a:extLst>
          </p:cNvPr>
          <p:cNvSpPr/>
          <p:nvPr/>
        </p:nvSpPr>
        <p:spPr>
          <a:xfrm>
            <a:off x="10212722" y="409477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7" name="Google Shape;1237;p34">
            <a:extLst>
              <a:ext uri="{FF2B5EF4-FFF2-40B4-BE49-F238E27FC236}">
                <a16:creationId xmlns:a16="http://schemas.microsoft.com/office/drawing/2014/main" id="{247FE8C1-72FB-4A9C-A9E5-0E6C829E9954}"/>
              </a:ext>
            </a:extLst>
          </p:cNvPr>
          <p:cNvSpPr/>
          <p:nvPr/>
        </p:nvSpPr>
        <p:spPr>
          <a:xfrm>
            <a:off x="10199119" y="4125393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8" name="Google Shape;1237;p34">
            <a:extLst>
              <a:ext uri="{FF2B5EF4-FFF2-40B4-BE49-F238E27FC236}">
                <a16:creationId xmlns:a16="http://schemas.microsoft.com/office/drawing/2014/main" id="{97FA9075-ACA9-45A7-8A22-62B2B57F72BA}"/>
              </a:ext>
            </a:extLst>
          </p:cNvPr>
          <p:cNvSpPr/>
          <p:nvPr/>
        </p:nvSpPr>
        <p:spPr>
          <a:xfrm>
            <a:off x="10082087" y="3911891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9" name="Google Shape;1237;p34">
            <a:extLst>
              <a:ext uri="{FF2B5EF4-FFF2-40B4-BE49-F238E27FC236}">
                <a16:creationId xmlns:a16="http://schemas.microsoft.com/office/drawing/2014/main" id="{0036BD9C-EC15-4F00-9604-0B6522DC0401}"/>
              </a:ext>
            </a:extLst>
          </p:cNvPr>
          <p:cNvSpPr/>
          <p:nvPr/>
        </p:nvSpPr>
        <p:spPr>
          <a:xfrm>
            <a:off x="10230132" y="3850933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0" name="Google Shape;1237;p34">
            <a:extLst>
              <a:ext uri="{FF2B5EF4-FFF2-40B4-BE49-F238E27FC236}">
                <a16:creationId xmlns:a16="http://schemas.microsoft.com/office/drawing/2014/main" id="{0DE4733A-ED84-4A17-9650-112819339846}"/>
              </a:ext>
            </a:extLst>
          </p:cNvPr>
          <p:cNvSpPr/>
          <p:nvPr/>
        </p:nvSpPr>
        <p:spPr>
          <a:xfrm>
            <a:off x="10081560" y="4199415"/>
            <a:ext cx="235027" cy="305009"/>
          </a:xfrm>
          <a:custGeom>
            <a:avLst/>
            <a:gdLst/>
            <a:ahLst/>
            <a:cxnLst/>
            <a:rect l="l" t="t" r="r" b="b"/>
            <a:pathLst>
              <a:path w="2811" h="3648" extrusionOk="0">
                <a:moveTo>
                  <a:pt x="1366" y="241"/>
                </a:moveTo>
                <a:cubicBezTo>
                  <a:pt x="1630" y="241"/>
                  <a:pt x="1900" y="338"/>
                  <a:pt x="2120" y="555"/>
                </a:cubicBezTo>
                <a:cubicBezTo>
                  <a:pt x="2810" y="1245"/>
                  <a:pt x="2330" y="2416"/>
                  <a:pt x="1356" y="2416"/>
                </a:cubicBezTo>
                <a:cubicBezTo>
                  <a:pt x="765" y="2416"/>
                  <a:pt x="272" y="1935"/>
                  <a:pt x="272" y="1344"/>
                </a:cubicBezTo>
                <a:cubicBezTo>
                  <a:pt x="264" y="681"/>
                  <a:pt x="803" y="241"/>
                  <a:pt x="1366" y="241"/>
                </a:cubicBezTo>
                <a:close/>
                <a:moveTo>
                  <a:pt x="1356" y="1"/>
                </a:moveTo>
                <a:cubicBezTo>
                  <a:pt x="605" y="1"/>
                  <a:pt x="1" y="604"/>
                  <a:pt x="1" y="1356"/>
                </a:cubicBezTo>
                <a:cubicBezTo>
                  <a:pt x="1" y="2391"/>
                  <a:pt x="1184" y="3512"/>
                  <a:pt x="1344" y="3648"/>
                </a:cubicBezTo>
                <a:lnTo>
                  <a:pt x="1369" y="3648"/>
                </a:lnTo>
                <a:cubicBezTo>
                  <a:pt x="1529" y="3512"/>
                  <a:pt x="2712" y="2453"/>
                  <a:pt x="2712" y="1356"/>
                </a:cubicBezTo>
                <a:cubicBezTo>
                  <a:pt x="2712" y="604"/>
                  <a:pt x="2108" y="1"/>
                  <a:pt x="1356" y="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02" name="Grupo 301">
            <a:extLst>
              <a:ext uri="{FF2B5EF4-FFF2-40B4-BE49-F238E27FC236}">
                <a16:creationId xmlns:a16="http://schemas.microsoft.com/office/drawing/2014/main" id="{E1071D07-CA85-4BAB-860E-953D7A180803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03" name="Rectángulo 302">
              <a:extLst>
                <a:ext uri="{FF2B5EF4-FFF2-40B4-BE49-F238E27FC236}">
                  <a16:creationId xmlns:a16="http://schemas.microsoft.com/office/drawing/2014/main" id="{B529CC65-0386-43B6-AB99-8E4252E94832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04" name="Google Shape;3651;p35">
              <a:extLst>
                <a:ext uri="{FF2B5EF4-FFF2-40B4-BE49-F238E27FC236}">
                  <a16:creationId xmlns:a16="http://schemas.microsoft.com/office/drawing/2014/main" id="{273E8966-9249-4878-9410-4F286681239B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12" name="Google Shape;3652;p35">
                <a:extLst>
                  <a:ext uri="{FF2B5EF4-FFF2-40B4-BE49-F238E27FC236}">
                    <a16:creationId xmlns:a16="http://schemas.microsoft.com/office/drawing/2014/main" id="{F6B13490-8A0D-4244-8B7A-CB3234D115EB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3" name="Google Shape;3653;p35">
                <a:extLst>
                  <a:ext uri="{FF2B5EF4-FFF2-40B4-BE49-F238E27FC236}">
                    <a16:creationId xmlns:a16="http://schemas.microsoft.com/office/drawing/2014/main" id="{F8D2A23A-50A6-4055-AA54-3D0CCF1FABC4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05" name="Google Shape;3654;p35">
              <a:extLst>
                <a:ext uri="{FF2B5EF4-FFF2-40B4-BE49-F238E27FC236}">
                  <a16:creationId xmlns:a16="http://schemas.microsoft.com/office/drawing/2014/main" id="{0F188EC2-758D-4641-B44D-84A404B6D19E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09" name="Google Shape;3655;p35">
                <a:extLst>
                  <a:ext uri="{FF2B5EF4-FFF2-40B4-BE49-F238E27FC236}">
                    <a16:creationId xmlns:a16="http://schemas.microsoft.com/office/drawing/2014/main" id="{082213E5-629C-462B-802B-5D214B351B7F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0" name="Google Shape;3656;p35">
                <a:extLst>
                  <a:ext uri="{FF2B5EF4-FFF2-40B4-BE49-F238E27FC236}">
                    <a16:creationId xmlns:a16="http://schemas.microsoft.com/office/drawing/2014/main" id="{B0B0CDF0-DB7B-487B-AB88-AE415EC8C52F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11" name="Google Shape;3657;p35">
                <a:extLst>
                  <a:ext uri="{FF2B5EF4-FFF2-40B4-BE49-F238E27FC236}">
                    <a16:creationId xmlns:a16="http://schemas.microsoft.com/office/drawing/2014/main" id="{ECFAEE48-CF75-460B-85A6-0C4552B2C107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6" name="Imagen 305">
              <a:extLst>
                <a:ext uri="{FF2B5EF4-FFF2-40B4-BE49-F238E27FC236}">
                  <a16:creationId xmlns:a16="http://schemas.microsoft.com/office/drawing/2014/main" id="{0527190A-BAB4-4534-B58C-DA4FF195C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07" name="Imagen 306">
              <a:extLst>
                <a:ext uri="{FF2B5EF4-FFF2-40B4-BE49-F238E27FC236}">
                  <a16:creationId xmlns:a16="http://schemas.microsoft.com/office/drawing/2014/main" id="{5D31F390-F4F1-423D-88B8-E0C2198E3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" name="CuadroTexto 307">
              <a:extLst>
                <a:ext uri="{FF2B5EF4-FFF2-40B4-BE49-F238E27FC236}">
                  <a16:creationId xmlns:a16="http://schemas.microsoft.com/office/drawing/2014/main" id="{B73E5147-4194-4690-AFE1-3AD74F84BA6B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14" name="CuadroTexto 313">
            <a:extLst>
              <a:ext uri="{FF2B5EF4-FFF2-40B4-BE49-F238E27FC236}">
                <a16:creationId xmlns:a16="http://schemas.microsoft.com/office/drawing/2014/main" id="{80B0CA31-967F-46DC-8E4C-7D5D4ACF2C22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4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9026389" y="111114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0" y="195073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BIOSAFETY MEASURE VIDEO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8AF0917-2A4F-DD47-AD5D-9DF9E707A331}"/>
              </a:ext>
            </a:extLst>
          </p:cNvPr>
          <p:cNvSpPr/>
          <p:nvPr/>
        </p:nvSpPr>
        <p:spPr>
          <a:xfrm>
            <a:off x="0" y="2580352"/>
            <a:ext cx="12188847" cy="3993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INSERTAR VIDEO DE BIOSEGURIDAD </a:t>
            </a:r>
            <a:endParaRPr lang="es-EC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802ABD0-9873-48D3-807D-D8700CC9A392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0727A03-888E-4370-A511-BD878B630339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1CB4E76-E30B-4F4D-B8AE-4F8E2012D57A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28" name="Google Shape;3651;p35">
              <a:extLst>
                <a:ext uri="{FF2B5EF4-FFF2-40B4-BE49-F238E27FC236}">
                  <a16:creationId xmlns:a16="http://schemas.microsoft.com/office/drawing/2014/main" id="{F0F97E9A-B546-4942-96FE-9D625808126E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6" name="Google Shape;3652;p35">
                <a:extLst>
                  <a:ext uri="{FF2B5EF4-FFF2-40B4-BE49-F238E27FC236}">
                    <a16:creationId xmlns:a16="http://schemas.microsoft.com/office/drawing/2014/main" id="{23B745DB-CD6E-4958-97AA-3A53914D101E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3653;p35">
                <a:extLst>
                  <a:ext uri="{FF2B5EF4-FFF2-40B4-BE49-F238E27FC236}">
                    <a16:creationId xmlns:a16="http://schemas.microsoft.com/office/drawing/2014/main" id="{E02B89F7-18D3-453D-A2A7-1D9ACF27636F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9" name="Google Shape;3654;p35">
              <a:extLst>
                <a:ext uri="{FF2B5EF4-FFF2-40B4-BE49-F238E27FC236}">
                  <a16:creationId xmlns:a16="http://schemas.microsoft.com/office/drawing/2014/main" id="{A85149F0-26CC-45D6-8DAE-07E7114AC488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3" name="Google Shape;3655;p35">
                <a:extLst>
                  <a:ext uri="{FF2B5EF4-FFF2-40B4-BE49-F238E27FC236}">
                    <a16:creationId xmlns:a16="http://schemas.microsoft.com/office/drawing/2014/main" id="{3A2845B6-2616-46A0-BB20-88E3D2EF1498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4" name="Google Shape;3656;p35">
                <a:extLst>
                  <a:ext uri="{FF2B5EF4-FFF2-40B4-BE49-F238E27FC236}">
                    <a16:creationId xmlns:a16="http://schemas.microsoft.com/office/drawing/2014/main" id="{ADA614F1-2A06-4352-80C7-1086BDEF0E82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5" name="Google Shape;3657;p35">
                <a:extLst>
                  <a:ext uri="{FF2B5EF4-FFF2-40B4-BE49-F238E27FC236}">
                    <a16:creationId xmlns:a16="http://schemas.microsoft.com/office/drawing/2014/main" id="{30E501D5-2A51-4D48-A963-29BFC7CFCBFE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B9ECAEB8-202A-4D7D-AE3E-DF3178767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E7D5C0C5-FA77-4B6D-99AC-2ACAB4209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24AD47E-04AD-45C0-AFE6-88D32416E5C8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7C5467C-77C9-4525-8D0D-BE3B4E625BBF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19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9026389" y="1111145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DCF7889-6028-594B-9605-5D549040BC48}"/>
              </a:ext>
            </a:extLst>
          </p:cNvPr>
          <p:cNvSpPr txBox="1"/>
          <p:nvPr/>
        </p:nvSpPr>
        <p:spPr>
          <a:xfrm>
            <a:off x="-214488" y="2079710"/>
            <a:ext cx="323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BROCHURE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8AF0917-2A4F-DD47-AD5D-9DF9E707A331}"/>
              </a:ext>
            </a:extLst>
          </p:cNvPr>
          <p:cNvSpPr/>
          <p:nvPr/>
        </p:nvSpPr>
        <p:spPr>
          <a:xfrm>
            <a:off x="203200" y="2620486"/>
            <a:ext cx="2567751" cy="2409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INSERTAR BROCHURE PDF</a:t>
            </a:r>
            <a:endParaRPr lang="es-EC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802ABD0-9873-48D3-807D-D8700CC9A392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0727A03-888E-4370-A511-BD878B630339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61CB4E76-E30B-4F4D-B8AE-4F8E2012D57A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28" name="Google Shape;3651;p35">
              <a:extLst>
                <a:ext uri="{FF2B5EF4-FFF2-40B4-BE49-F238E27FC236}">
                  <a16:creationId xmlns:a16="http://schemas.microsoft.com/office/drawing/2014/main" id="{F0F97E9A-B546-4942-96FE-9D625808126E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36" name="Google Shape;3652;p35">
                <a:extLst>
                  <a:ext uri="{FF2B5EF4-FFF2-40B4-BE49-F238E27FC236}">
                    <a16:creationId xmlns:a16="http://schemas.microsoft.com/office/drawing/2014/main" id="{23B745DB-CD6E-4958-97AA-3A53914D101E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7" name="Google Shape;3653;p35">
                <a:extLst>
                  <a:ext uri="{FF2B5EF4-FFF2-40B4-BE49-F238E27FC236}">
                    <a16:creationId xmlns:a16="http://schemas.microsoft.com/office/drawing/2014/main" id="{E02B89F7-18D3-453D-A2A7-1D9ACF27636F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29" name="Google Shape;3654;p35">
              <a:extLst>
                <a:ext uri="{FF2B5EF4-FFF2-40B4-BE49-F238E27FC236}">
                  <a16:creationId xmlns:a16="http://schemas.microsoft.com/office/drawing/2014/main" id="{A85149F0-26CC-45D6-8DAE-07E7114AC488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3" name="Google Shape;3655;p35">
                <a:extLst>
                  <a:ext uri="{FF2B5EF4-FFF2-40B4-BE49-F238E27FC236}">
                    <a16:creationId xmlns:a16="http://schemas.microsoft.com/office/drawing/2014/main" id="{3A2845B6-2616-46A0-BB20-88E3D2EF1498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4" name="Google Shape;3656;p35">
                <a:extLst>
                  <a:ext uri="{FF2B5EF4-FFF2-40B4-BE49-F238E27FC236}">
                    <a16:creationId xmlns:a16="http://schemas.microsoft.com/office/drawing/2014/main" id="{ADA614F1-2A06-4352-80C7-1086BDEF0E82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5" name="Google Shape;3657;p35">
                <a:extLst>
                  <a:ext uri="{FF2B5EF4-FFF2-40B4-BE49-F238E27FC236}">
                    <a16:creationId xmlns:a16="http://schemas.microsoft.com/office/drawing/2014/main" id="{30E501D5-2A51-4D48-A963-29BFC7CFCBFE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B9ECAEB8-202A-4D7D-AE3E-DF3178767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E7D5C0C5-FA77-4B6D-99AC-2ACAB4209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F24AD47E-04AD-45C0-AFE6-88D32416E5C8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ABAE06E-436C-4AF6-B73C-5DEB84D38170}"/>
              </a:ext>
            </a:extLst>
          </p:cNvPr>
          <p:cNvSpPr txBox="1"/>
          <p:nvPr/>
        </p:nvSpPr>
        <p:spPr>
          <a:xfrm>
            <a:off x="2895661" y="2056914"/>
            <a:ext cx="323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BROCHURE FOTOS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F24A694-7C24-4129-83A9-CA5A14D14D8A}"/>
              </a:ext>
            </a:extLst>
          </p:cNvPr>
          <p:cNvSpPr txBox="1"/>
          <p:nvPr/>
        </p:nvSpPr>
        <p:spPr>
          <a:xfrm>
            <a:off x="6155825" y="2136318"/>
            <a:ext cx="323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MARCAS1 Y 2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BB2E7D8-6A39-4F79-BC11-BA2E990ACEC9}"/>
              </a:ext>
            </a:extLst>
          </p:cNvPr>
          <p:cNvSpPr txBox="1"/>
          <p:nvPr/>
        </p:nvSpPr>
        <p:spPr>
          <a:xfrm>
            <a:off x="9091542" y="1659265"/>
            <a:ext cx="3239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CALENDARIO AGUAJE</a:t>
            </a:r>
            <a:endParaRPr lang="es-EC" sz="2800" b="1" dirty="0">
              <a:solidFill>
                <a:srgbClr val="03437D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A53789B0-7487-4F4E-A71D-723944AFE96D}"/>
              </a:ext>
            </a:extLst>
          </p:cNvPr>
          <p:cNvSpPr/>
          <p:nvPr/>
        </p:nvSpPr>
        <p:spPr>
          <a:xfrm>
            <a:off x="3342279" y="2602930"/>
            <a:ext cx="2567751" cy="2409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INSERTAR BROCHURE PDF</a:t>
            </a:r>
            <a:endParaRPr lang="es-EC" dirty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F8C3D132-A663-47E3-90A7-F13D161C0FEB}"/>
              </a:ext>
            </a:extLst>
          </p:cNvPr>
          <p:cNvSpPr/>
          <p:nvPr/>
        </p:nvSpPr>
        <p:spPr>
          <a:xfrm>
            <a:off x="6554005" y="2620486"/>
            <a:ext cx="2567751" cy="2409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INSERTAR BROCHURE PDF</a:t>
            </a:r>
            <a:endParaRPr lang="es-EC" dirty="0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1B0AF387-7E8F-4B72-9E1E-A6815361C449}"/>
              </a:ext>
            </a:extLst>
          </p:cNvPr>
          <p:cNvSpPr/>
          <p:nvPr/>
        </p:nvSpPr>
        <p:spPr>
          <a:xfrm>
            <a:off x="9395736" y="2595086"/>
            <a:ext cx="2567751" cy="2409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INSERTAR BROCHURE PDF</a:t>
            </a:r>
            <a:endParaRPr lang="es-EC" dirty="0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F0CCB68E-8DDE-4DC9-8A9F-A1172C4D2B75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46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10596481" y="112446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609BADA-3890-C443-863C-14D675FD10D4}"/>
              </a:ext>
            </a:extLst>
          </p:cNvPr>
          <p:cNvSpPr txBox="1"/>
          <p:nvPr/>
        </p:nvSpPr>
        <p:spPr>
          <a:xfrm>
            <a:off x="537937" y="2504099"/>
            <a:ext cx="398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5"/>
              </a:rPr>
              <a:t>Sales@alimesa.com.ec</a:t>
            </a:r>
            <a:endParaRPr lang="es-ES" dirty="0"/>
          </a:p>
          <a:p>
            <a:r>
              <a:rPr lang="es-ES" dirty="0"/>
              <a:t>(+593 - 4) 216 2122</a:t>
            </a:r>
          </a:p>
          <a:p>
            <a:r>
              <a:rPr lang="es-ES" dirty="0"/>
              <a:t>(+593 - 4) 162 2125</a:t>
            </a:r>
          </a:p>
          <a:p>
            <a:endParaRPr lang="es-ES" dirty="0"/>
          </a:p>
          <a:p>
            <a:r>
              <a:rPr lang="es-ES" dirty="0"/>
              <a:t>Km 15 ½ </a:t>
            </a:r>
            <a:r>
              <a:rPr lang="es-ES" dirty="0" err="1"/>
              <a:t>via</a:t>
            </a:r>
            <a:r>
              <a:rPr lang="es-ES" dirty="0"/>
              <a:t> Daule, Av. </a:t>
            </a:r>
            <a:r>
              <a:rPr lang="es-ES" dirty="0" err="1"/>
              <a:t>Rosavin</a:t>
            </a:r>
            <a:r>
              <a:rPr lang="es-ES" dirty="0"/>
              <a:t> y Asbestos, MZ F6 - Solar 21 y 22</a:t>
            </a:r>
          </a:p>
          <a:p>
            <a:r>
              <a:rPr lang="es-ES" dirty="0"/>
              <a:t>Guayaquil – Ecuador</a:t>
            </a:r>
            <a:endParaRPr lang="es-EC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B36F52FC-AB0C-644A-A6DB-15FB10CE9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390" y="2166132"/>
            <a:ext cx="5478665" cy="32353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1E4DA3E-CDB4-3F49-B9AC-C1D01B641AF6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t="26358" r="50000"/>
          <a:stretch/>
        </p:blipFill>
        <p:spPr bwMode="auto">
          <a:xfrm>
            <a:off x="108892" y="5343861"/>
            <a:ext cx="4989854" cy="159137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ángulo: esquinas redondeadas 18">
            <a:extLst>
              <a:ext uri="{FF2B5EF4-FFF2-40B4-BE49-F238E27FC236}">
                <a16:creationId xmlns:a16="http://schemas.microsoft.com/office/drawing/2014/main" id="{28AB90B5-9C37-C049-9056-AD235A14FE67}"/>
              </a:ext>
            </a:extLst>
          </p:cNvPr>
          <p:cNvSpPr/>
          <p:nvPr/>
        </p:nvSpPr>
        <p:spPr>
          <a:xfrm>
            <a:off x="9427872" y="5910018"/>
            <a:ext cx="2270078" cy="5153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Schedule a meeting</a:t>
            </a:r>
            <a:endParaRPr lang="es-EC" dirty="0"/>
          </a:p>
        </p:txBody>
      </p: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8474EE22-0590-F347-BDDD-393F1C109BA5}"/>
              </a:ext>
            </a:extLst>
          </p:cNvPr>
          <p:cNvCxnSpPr>
            <a:cxnSpLocks/>
          </p:cNvCxnSpPr>
          <p:nvPr/>
        </p:nvCxnSpPr>
        <p:spPr>
          <a:xfrm>
            <a:off x="7734300" y="6410874"/>
            <a:ext cx="15470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AA1A767-99FA-6047-BE35-FEF65B12E294}"/>
              </a:ext>
            </a:extLst>
          </p:cNvPr>
          <p:cNvSpPr txBox="1"/>
          <p:nvPr/>
        </p:nvSpPr>
        <p:spPr>
          <a:xfrm>
            <a:off x="7633756" y="5778994"/>
            <a:ext cx="1658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highlight>
                  <a:srgbClr val="FFFF00"/>
                </a:highlight>
              </a:rPr>
              <a:t>Insertar opción </a:t>
            </a:r>
          </a:p>
          <a:p>
            <a:r>
              <a:rPr lang="es-ES" dirty="0">
                <a:solidFill>
                  <a:srgbClr val="FF0000"/>
                </a:solidFill>
                <a:highlight>
                  <a:srgbClr val="FFFF00"/>
                </a:highlight>
              </a:rPr>
              <a:t>CALENDLY </a:t>
            </a:r>
            <a:endParaRPr lang="es-EC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EB6B79B-6BEF-CF44-A2A9-C1C09F0CEE65}"/>
              </a:ext>
            </a:extLst>
          </p:cNvPr>
          <p:cNvSpPr txBox="1"/>
          <p:nvPr/>
        </p:nvSpPr>
        <p:spPr>
          <a:xfrm>
            <a:off x="613249" y="1854719"/>
            <a:ext cx="272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03437D"/>
                </a:solidFill>
              </a:rPr>
              <a:t>Information</a:t>
            </a:r>
            <a:r>
              <a:rPr lang="es-ES" sz="2400" b="1" dirty="0">
                <a:solidFill>
                  <a:srgbClr val="03437D"/>
                </a:solidFill>
              </a:rPr>
              <a:t>  </a:t>
            </a:r>
            <a:endParaRPr lang="es-EC" sz="2400" b="1" dirty="0">
              <a:solidFill>
                <a:srgbClr val="03437D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BD74B91-27CC-1249-9A52-6DD71A74B00F}"/>
              </a:ext>
            </a:extLst>
          </p:cNvPr>
          <p:cNvSpPr txBox="1"/>
          <p:nvPr/>
        </p:nvSpPr>
        <p:spPr>
          <a:xfrm>
            <a:off x="4773742" y="1854719"/>
            <a:ext cx="272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rgbClr val="03437D"/>
                </a:solidFill>
              </a:rPr>
              <a:t>Contact</a:t>
            </a:r>
            <a:r>
              <a:rPr lang="es-ES" sz="2400" b="1" dirty="0">
                <a:solidFill>
                  <a:srgbClr val="03437D"/>
                </a:solidFill>
              </a:rPr>
              <a:t> </a:t>
            </a:r>
            <a:r>
              <a:rPr lang="es-ES" sz="2400" b="1" dirty="0" err="1">
                <a:solidFill>
                  <a:srgbClr val="03437D"/>
                </a:solidFill>
              </a:rPr>
              <a:t>us</a:t>
            </a:r>
            <a:r>
              <a:rPr lang="es-ES" sz="2400" b="1" dirty="0">
                <a:solidFill>
                  <a:srgbClr val="03437D"/>
                </a:solidFill>
              </a:rPr>
              <a:t> </a:t>
            </a:r>
            <a:endParaRPr lang="es-EC" sz="2400" b="1" dirty="0">
              <a:solidFill>
                <a:srgbClr val="03437D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E8FE2C2-B618-5D41-B82B-FBEB606E4E70}"/>
              </a:ext>
            </a:extLst>
          </p:cNvPr>
          <p:cNvSpPr/>
          <p:nvPr/>
        </p:nvSpPr>
        <p:spPr>
          <a:xfrm>
            <a:off x="-3152" y="7626"/>
            <a:ext cx="12195152" cy="377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>
                <a:solidFill>
                  <a:srgbClr val="03437D"/>
                </a:solidFill>
              </a:rPr>
              <a:t>                 (+593-4) 162 2125                SALES@ALIMESA.COM.EC 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415170" y="120439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4B8BDE7-063A-4E08-A53D-5383E1CE722C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33" name="Google Shape;3654;p35">
            <a:extLst>
              <a:ext uri="{FF2B5EF4-FFF2-40B4-BE49-F238E27FC236}">
                <a16:creationId xmlns:a16="http://schemas.microsoft.com/office/drawing/2014/main" id="{192BCD87-93C7-4834-8D23-5991A5241CA1}"/>
              </a:ext>
            </a:extLst>
          </p:cNvPr>
          <p:cNvGrpSpPr/>
          <p:nvPr/>
        </p:nvGrpSpPr>
        <p:grpSpPr>
          <a:xfrm>
            <a:off x="327913" y="2858886"/>
            <a:ext cx="239573" cy="230704"/>
            <a:chOff x="2071000" y="1435025"/>
            <a:chExt cx="500400" cy="481875"/>
          </a:xfrm>
          <a:solidFill>
            <a:srgbClr val="03417C"/>
          </a:solidFill>
        </p:grpSpPr>
        <p:sp>
          <p:nvSpPr>
            <p:cNvPr id="34" name="Google Shape;3655;p35">
              <a:extLst>
                <a:ext uri="{FF2B5EF4-FFF2-40B4-BE49-F238E27FC236}">
                  <a16:creationId xmlns:a16="http://schemas.microsoft.com/office/drawing/2014/main" id="{0A14066A-5292-4805-A3ED-05453EA29FF9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3656;p35">
              <a:extLst>
                <a:ext uri="{FF2B5EF4-FFF2-40B4-BE49-F238E27FC236}">
                  <a16:creationId xmlns:a16="http://schemas.microsoft.com/office/drawing/2014/main" id="{64C3B5B6-14EC-457F-9BA5-C4376B8DBD09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6" name="Google Shape;3657;p35">
              <a:extLst>
                <a:ext uri="{FF2B5EF4-FFF2-40B4-BE49-F238E27FC236}">
                  <a16:creationId xmlns:a16="http://schemas.microsoft.com/office/drawing/2014/main" id="{AAFFF693-F501-4569-8BCD-A03E037999F2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3654;p35">
            <a:extLst>
              <a:ext uri="{FF2B5EF4-FFF2-40B4-BE49-F238E27FC236}">
                <a16:creationId xmlns:a16="http://schemas.microsoft.com/office/drawing/2014/main" id="{EA20C502-7B89-49E1-978F-5D36422C0A14}"/>
              </a:ext>
            </a:extLst>
          </p:cNvPr>
          <p:cNvGrpSpPr/>
          <p:nvPr/>
        </p:nvGrpSpPr>
        <p:grpSpPr>
          <a:xfrm>
            <a:off x="331238" y="3167239"/>
            <a:ext cx="239573" cy="230704"/>
            <a:chOff x="2071000" y="1435025"/>
            <a:chExt cx="500400" cy="481875"/>
          </a:xfrm>
          <a:solidFill>
            <a:srgbClr val="03417C"/>
          </a:solidFill>
        </p:grpSpPr>
        <p:sp>
          <p:nvSpPr>
            <p:cNvPr id="39" name="Google Shape;3655;p35">
              <a:extLst>
                <a:ext uri="{FF2B5EF4-FFF2-40B4-BE49-F238E27FC236}">
                  <a16:creationId xmlns:a16="http://schemas.microsoft.com/office/drawing/2014/main" id="{48E2644D-6FB1-4B74-9613-FB52621361E0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4" name="Google Shape;3656;p35">
              <a:extLst>
                <a:ext uri="{FF2B5EF4-FFF2-40B4-BE49-F238E27FC236}">
                  <a16:creationId xmlns:a16="http://schemas.microsoft.com/office/drawing/2014/main" id="{6F70BB82-4AC7-4D7D-B298-6CA509609136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5" name="Google Shape;3657;p35">
              <a:extLst>
                <a:ext uri="{FF2B5EF4-FFF2-40B4-BE49-F238E27FC236}">
                  <a16:creationId xmlns:a16="http://schemas.microsoft.com/office/drawing/2014/main" id="{148CD39B-D535-43F0-96D2-10003F35431C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46" name="Google Shape;3565;p35">
            <a:extLst>
              <a:ext uri="{FF2B5EF4-FFF2-40B4-BE49-F238E27FC236}">
                <a16:creationId xmlns:a16="http://schemas.microsoft.com/office/drawing/2014/main" id="{FB8AB0DD-3D2F-44DE-8AAC-583BA4162F39}"/>
              </a:ext>
            </a:extLst>
          </p:cNvPr>
          <p:cNvGrpSpPr/>
          <p:nvPr/>
        </p:nvGrpSpPr>
        <p:grpSpPr>
          <a:xfrm>
            <a:off x="331238" y="3658554"/>
            <a:ext cx="202744" cy="230680"/>
            <a:chOff x="1529350" y="258825"/>
            <a:chExt cx="423475" cy="481825"/>
          </a:xfrm>
          <a:solidFill>
            <a:srgbClr val="03417C"/>
          </a:solidFill>
        </p:grpSpPr>
        <p:sp>
          <p:nvSpPr>
            <p:cNvPr id="47" name="Google Shape;3566;p35">
              <a:extLst>
                <a:ext uri="{FF2B5EF4-FFF2-40B4-BE49-F238E27FC236}">
                  <a16:creationId xmlns:a16="http://schemas.microsoft.com/office/drawing/2014/main" id="{BF647570-21E0-4398-B6F0-312B0CB63DF2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48" name="Google Shape;3567;p35">
              <a:extLst>
                <a:ext uri="{FF2B5EF4-FFF2-40B4-BE49-F238E27FC236}">
                  <a16:creationId xmlns:a16="http://schemas.microsoft.com/office/drawing/2014/main" id="{4EA2BA92-E3E1-49D9-9131-318521F152F7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70DF132-91F4-4723-A613-167A2946470E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  <p:grpSp>
        <p:nvGrpSpPr>
          <p:cNvPr id="53" name="Google Shape;3651;p35">
            <a:extLst>
              <a:ext uri="{FF2B5EF4-FFF2-40B4-BE49-F238E27FC236}">
                <a16:creationId xmlns:a16="http://schemas.microsoft.com/office/drawing/2014/main" id="{4F898FFC-6EC8-492D-890A-E19E1D0A26D1}"/>
              </a:ext>
            </a:extLst>
          </p:cNvPr>
          <p:cNvGrpSpPr/>
          <p:nvPr/>
        </p:nvGrpSpPr>
        <p:grpSpPr>
          <a:xfrm>
            <a:off x="354654" y="2596895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54" name="Google Shape;3652;p35">
              <a:extLst>
                <a:ext uri="{FF2B5EF4-FFF2-40B4-BE49-F238E27FC236}">
                  <a16:creationId xmlns:a16="http://schemas.microsoft.com/office/drawing/2014/main" id="{A2C4149A-7200-4D6A-B34D-9BC717220CE3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55" name="Google Shape;3653;p35">
              <a:extLst>
                <a:ext uri="{FF2B5EF4-FFF2-40B4-BE49-F238E27FC236}">
                  <a16:creationId xmlns:a16="http://schemas.microsoft.com/office/drawing/2014/main" id="{9E83DEF8-9F2A-469B-978B-0EDC3169F093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44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D0B211A-D08A-4E44-80E9-A153DB7021BC}"/>
              </a:ext>
            </a:extLst>
          </p:cNvPr>
          <p:cNvCxnSpPr/>
          <p:nvPr/>
        </p:nvCxnSpPr>
        <p:spPr>
          <a:xfrm>
            <a:off x="10629611" y="112446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 de texto 2">
            <a:extLst>
              <a:ext uri="{FF2B5EF4-FFF2-40B4-BE49-F238E27FC236}">
                <a16:creationId xmlns:a16="http://schemas.microsoft.com/office/drawing/2014/main" id="{FEB3BA93-6EA2-AB49-A0D4-12EE8D520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827" y="4081555"/>
            <a:ext cx="3700975" cy="202153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CALENDLY</a:t>
            </a:r>
            <a:endParaRPr lang="en-US" sz="1100" b="1" dirty="0"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FONDO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BLANCO </a:t>
            </a:r>
            <a:endParaRPr lang="es-EC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Texto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CENTRADO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 OPCIONES CON CALENDLY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https://calendly.com/</a:t>
            </a:r>
          </a:p>
        </p:txBody>
      </p:sp>
      <p:sp>
        <p:nvSpPr>
          <p:cNvPr id="30" name="Rectángulo: esquinas redondeadas 16">
            <a:extLst>
              <a:ext uri="{FF2B5EF4-FFF2-40B4-BE49-F238E27FC236}">
                <a16:creationId xmlns:a16="http://schemas.microsoft.com/office/drawing/2014/main" id="{ECB88C05-28E4-4D4C-A49F-F8539B27B8AC}"/>
              </a:ext>
            </a:extLst>
          </p:cNvPr>
          <p:cNvSpPr/>
          <p:nvPr/>
        </p:nvSpPr>
        <p:spPr>
          <a:xfrm>
            <a:off x="3717235" y="3059668"/>
            <a:ext cx="2270078" cy="5153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CONSULTA TELEFONICA</a:t>
            </a:r>
            <a:endParaRPr lang="es-EC" dirty="0"/>
          </a:p>
        </p:txBody>
      </p:sp>
      <p:sp>
        <p:nvSpPr>
          <p:cNvPr id="33" name="Rectángulo: esquinas redondeadas 19">
            <a:extLst>
              <a:ext uri="{FF2B5EF4-FFF2-40B4-BE49-F238E27FC236}">
                <a16:creationId xmlns:a16="http://schemas.microsoft.com/office/drawing/2014/main" id="{D13056E7-23BA-424E-9888-B1CC9012DE97}"/>
              </a:ext>
            </a:extLst>
          </p:cNvPr>
          <p:cNvSpPr/>
          <p:nvPr/>
        </p:nvSpPr>
        <p:spPr>
          <a:xfrm>
            <a:off x="6678460" y="3023917"/>
            <a:ext cx="2270078" cy="5153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CONSULTA POR VIDEO</a:t>
            </a:r>
            <a:endParaRPr lang="es-EC" dirty="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40169DA-AE01-4A4F-8683-9A0A992E4778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38D37A5A-94B9-4677-8EB1-888F75005344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1" name="Google Shape;3651;p35">
              <a:extLst>
                <a:ext uri="{FF2B5EF4-FFF2-40B4-BE49-F238E27FC236}">
                  <a16:creationId xmlns:a16="http://schemas.microsoft.com/office/drawing/2014/main" id="{27C2C0C5-34C9-4567-86ED-73D9ACB7C488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1" name="Google Shape;3652;p35">
                <a:extLst>
                  <a:ext uri="{FF2B5EF4-FFF2-40B4-BE49-F238E27FC236}">
                    <a16:creationId xmlns:a16="http://schemas.microsoft.com/office/drawing/2014/main" id="{525DD0D0-F8EA-4E18-A4D4-3762CD8BCD64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2" name="Google Shape;3653;p35">
                <a:extLst>
                  <a:ext uri="{FF2B5EF4-FFF2-40B4-BE49-F238E27FC236}">
                    <a16:creationId xmlns:a16="http://schemas.microsoft.com/office/drawing/2014/main" id="{8A7F0E16-A9A1-4C46-B45B-093C772574D4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2" name="Google Shape;3654;p35">
              <a:extLst>
                <a:ext uri="{FF2B5EF4-FFF2-40B4-BE49-F238E27FC236}">
                  <a16:creationId xmlns:a16="http://schemas.microsoft.com/office/drawing/2014/main" id="{51DA985B-C463-4198-ADEF-80358990FC9A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37" name="Google Shape;3655;p35">
                <a:extLst>
                  <a:ext uri="{FF2B5EF4-FFF2-40B4-BE49-F238E27FC236}">
                    <a16:creationId xmlns:a16="http://schemas.microsoft.com/office/drawing/2014/main" id="{A1E0D1E1-010D-4B64-833F-FE2C47167D0A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3656;p35">
                <a:extLst>
                  <a:ext uri="{FF2B5EF4-FFF2-40B4-BE49-F238E27FC236}">
                    <a16:creationId xmlns:a16="http://schemas.microsoft.com/office/drawing/2014/main" id="{3111C666-8128-45FA-93A6-5D014F7E9EC5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0" name="Google Shape;3657;p35">
                <a:extLst>
                  <a:ext uri="{FF2B5EF4-FFF2-40B4-BE49-F238E27FC236}">
                    <a16:creationId xmlns:a16="http://schemas.microsoft.com/office/drawing/2014/main" id="{F9C5F524-5579-450F-AC0E-68C96F0D0CE4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44B9BA3-1948-4C2F-87A2-21645F307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981AC95-144B-4EF1-849B-F331DC8F4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EC322C5B-1B0C-452B-828C-5AD5125C9353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0F5C6B-0421-45C9-BB46-D33FB74C6FD9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4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Man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6F63DFD-FEAE-4209-BCA7-13FAD5B5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412843"/>
            <a:ext cx="12258261" cy="8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3132AC-C4A0-904D-B39E-31A037C8F46E}"/>
              </a:ext>
            </a:extLst>
          </p:cNvPr>
          <p:cNvCxnSpPr/>
          <p:nvPr/>
        </p:nvCxnSpPr>
        <p:spPr>
          <a:xfrm>
            <a:off x="402196" y="1100905"/>
            <a:ext cx="11529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465D1ECF-B9D1-D94F-874B-E3011CA6581A}"/>
              </a:ext>
            </a:extLst>
          </p:cNvPr>
          <p:cNvSpPr/>
          <p:nvPr/>
        </p:nvSpPr>
        <p:spPr>
          <a:xfrm>
            <a:off x="11690757" y="3516802"/>
            <a:ext cx="194872" cy="19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40A7FE6-696D-EB42-862E-779F4000E80B}"/>
              </a:ext>
            </a:extLst>
          </p:cNvPr>
          <p:cNvSpPr/>
          <p:nvPr/>
        </p:nvSpPr>
        <p:spPr>
          <a:xfrm>
            <a:off x="11690757" y="38572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435A1AA-AD01-F34C-AC89-88B53049FC36}"/>
              </a:ext>
            </a:extLst>
          </p:cNvPr>
          <p:cNvSpPr/>
          <p:nvPr/>
        </p:nvSpPr>
        <p:spPr>
          <a:xfrm>
            <a:off x="11690757" y="41595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30432C-E8A0-3B41-BAC1-9B1825EC27DC}"/>
              </a:ext>
            </a:extLst>
          </p:cNvPr>
          <p:cNvSpPr/>
          <p:nvPr/>
        </p:nvSpPr>
        <p:spPr>
          <a:xfrm>
            <a:off x="-3152" y="3031958"/>
            <a:ext cx="5424238" cy="1461667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53697-20A9-1A41-948A-4623A5D9E384}"/>
              </a:ext>
            </a:extLst>
          </p:cNvPr>
          <p:cNvSpPr/>
          <p:nvPr/>
        </p:nvSpPr>
        <p:spPr>
          <a:xfrm>
            <a:off x="239099" y="3177032"/>
            <a:ext cx="465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PRODUCTOS SELECCIONADOS QUE CUMPLEN LAS EXIGENCIAS DE MERCADOS INTERNACIONALES</a:t>
            </a:r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21901221-C792-0140-BEEA-97176F607B55}"/>
              </a:ext>
            </a:extLst>
          </p:cNvPr>
          <p:cNvSpPr/>
          <p:nvPr/>
        </p:nvSpPr>
        <p:spPr>
          <a:xfrm>
            <a:off x="4872445" y="242708"/>
            <a:ext cx="1894114" cy="1654015"/>
          </a:xfrm>
          <a:prstGeom prst="flowChartExtract">
            <a:avLst/>
          </a:prstGeom>
          <a:solidFill>
            <a:schemeClr val="bg1"/>
          </a:solidFill>
          <a:ln w="149225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6699" y="467448"/>
            <a:ext cx="1209421" cy="14082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E8FE2C2-B618-5D41-B82B-FBEB606E4E70}"/>
              </a:ext>
            </a:extLst>
          </p:cNvPr>
          <p:cNvSpPr/>
          <p:nvPr/>
        </p:nvSpPr>
        <p:spPr>
          <a:xfrm>
            <a:off x="-3152" y="7626"/>
            <a:ext cx="12277448" cy="369332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/>
              <a:t>                 </a:t>
            </a:r>
            <a:r>
              <a:rPr lang="es-ES" sz="1400" b="1" dirty="0">
                <a:solidFill>
                  <a:schemeClr val="bg1"/>
                </a:solidFill>
              </a:rPr>
              <a:t>(+593-4) 162 2125                    </a:t>
            </a:r>
            <a:r>
              <a:rPr lang="es-ES" sz="1400" b="1" dirty="0"/>
              <a:t>SALES@ALIMESA.COM.EC </a:t>
            </a:r>
            <a:endParaRPr lang="es-EC" sz="1400" b="1" dirty="0"/>
          </a:p>
        </p:txBody>
      </p:sp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chemeClr val="bg1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chemeClr val="bg1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28" t="36204" r="27767" b="33057"/>
          <a:stretch/>
        </p:blipFill>
        <p:spPr>
          <a:xfrm>
            <a:off x="10272802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87DBC5-D838-4CCE-8B79-F9B2904B1583}"/>
              </a:ext>
            </a:extLst>
          </p:cNvPr>
          <p:cNvSpPr txBox="1"/>
          <p:nvPr/>
        </p:nvSpPr>
        <p:spPr>
          <a:xfrm>
            <a:off x="9489365" y="26104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MENU</a:t>
            </a:r>
            <a:endParaRPr lang="es-EC" sz="1400" b="1" dirty="0">
              <a:solidFill>
                <a:schemeClr val="bg1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2C73C45-87E0-4264-AF54-C03B31DB61D5}"/>
              </a:ext>
            </a:extLst>
          </p:cNvPr>
          <p:cNvSpPr txBox="1"/>
          <p:nvPr/>
        </p:nvSpPr>
        <p:spPr>
          <a:xfrm>
            <a:off x="0" y="731573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3437D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rgbClr val="034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5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Imagen que contiene exterior, edificio, camino, casa&#10;&#10;Descripción generada automáticamente">
            <a:extLst>
              <a:ext uri="{FF2B5EF4-FFF2-40B4-BE49-F238E27FC236}">
                <a16:creationId xmlns:a16="http://schemas.microsoft.com/office/drawing/2014/main" id="{E7B9F77C-E31F-4DEE-9C76-F337F1535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2" y="1266365"/>
            <a:ext cx="12195152" cy="593898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412461"/>
            <a:ext cx="12195152" cy="8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BE23F9-E66B-B14D-BF9F-5B94ACB95D45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3437D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rgbClr val="03437D"/>
              </a:solidFill>
            </a:endParaRP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3132AC-C4A0-904D-B39E-31A037C8F46E}"/>
              </a:ext>
            </a:extLst>
          </p:cNvPr>
          <p:cNvCxnSpPr/>
          <p:nvPr/>
        </p:nvCxnSpPr>
        <p:spPr>
          <a:xfrm>
            <a:off x="607968" y="1106662"/>
            <a:ext cx="11529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465D1ECF-B9D1-D94F-874B-E3011CA6581A}"/>
              </a:ext>
            </a:extLst>
          </p:cNvPr>
          <p:cNvSpPr/>
          <p:nvPr/>
        </p:nvSpPr>
        <p:spPr>
          <a:xfrm>
            <a:off x="11690757" y="3516802"/>
            <a:ext cx="194872" cy="19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40A7FE6-696D-EB42-862E-779F4000E80B}"/>
              </a:ext>
            </a:extLst>
          </p:cNvPr>
          <p:cNvSpPr/>
          <p:nvPr/>
        </p:nvSpPr>
        <p:spPr>
          <a:xfrm>
            <a:off x="11690757" y="38572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435A1AA-AD01-F34C-AC89-88B53049FC36}"/>
              </a:ext>
            </a:extLst>
          </p:cNvPr>
          <p:cNvSpPr/>
          <p:nvPr/>
        </p:nvSpPr>
        <p:spPr>
          <a:xfrm>
            <a:off x="11690757" y="41595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30432C-E8A0-3B41-BAC1-9B1825EC27DC}"/>
              </a:ext>
            </a:extLst>
          </p:cNvPr>
          <p:cNvSpPr/>
          <p:nvPr/>
        </p:nvSpPr>
        <p:spPr>
          <a:xfrm>
            <a:off x="-3152" y="3288822"/>
            <a:ext cx="5424238" cy="1204803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53697-20A9-1A41-948A-4623A5D9E384}"/>
              </a:ext>
            </a:extLst>
          </p:cNvPr>
          <p:cNvSpPr/>
          <p:nvPr/>
        </p:nvSpPr>
        <p:spPr>
          <a:xfrm>
            <a:off x="125915" y="3288440"/>
            <a:ext cx="465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PRODUCTOS SELECCIONADOS QUE CUMPLEN LAS EXIGENCIAS DE MERCADOS INTERNACIONALES</a:t>
            </a:r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21901221-C792-0140-BEEA-97176F607B55}"/>
              </a:ext>
            </a:extLst>
          </p:cNvPr>
          <p:cNvSpPr/>
          <p:nvPr/>
        </p:nvSpPr>
        <p:spPr>
          <a:xfrm>
            <a:off x="5078739" y="461182"/>
            <a:ext cx="1894114" cy="1654015"/>
          </a:xfrm>
          <a:prstGeom prst="flowChartExtract">
            <a:avLst/>
          </a:prstGeom>
          <a:solidFill>
            <a:schemeClr val="bg1"/>
          </a:solidFill>
          <a:ln w="149225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086" y="746472"/>
            <a:ext cx="1209421" cy="14082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E8FE2C2-B618-5D41-B82B-FBEB606E4E70}"/>
              </a:ext>
            </a:extLst>
          </p:cNvPr>
          <p:cNvSpPr/>
          <p:nvPr/>
        </p:nvSpPr>
        <p:spPr>
          <a:xfrm>
            <a:off x="-3152" y="-125589"/>
            <a:ext cx="12195152" cy="405217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/>
              <a:t>                 (+593-4) 162 2125                    SALES@ALIMESA.COM.EC </a:t>
            </a:r>
            <a:endParaRPr lang="es-EC" sz="1400" b="1" dirty="0"/>
          </a:p>
        </p:txBody>
      </p:sp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39239" y="-708"/>
            <a:ext cx="230680" cy="148692"/>
            <a:chOff x="1492675" y="1520750"/>
            <a:chExt cx="481825" cy="310575"/>
          </a:xfrm>
          <a:solidFill>
            <a:schemeClr val="bg1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-39694"/>
            <a:ext cx="239573" cy="230704"/>
            <a:chOff x="2071000" y="1435025"/>
            <a:chExt cx="500400" cy="481875"/>
          </a:xfrm>
          <a:solidFill>
            <a:schemeClr val="bg1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28" t="36204" r="27767" b="33057"/>
          <a:stretch/>
        </p:blipFill>
        <p:spPr>
          <a:xfrm>
            <a:off x="10280739" y="9667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14018" y="18959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49" t="34681" r="54587" b="34580"/>
          <a:stretch/>
        </p:blipFill>
        <p:spPr>
          <a:xfrm>
            <a:off x="10789335" y="16510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BD27A86-6590-43A9-ADA6-4EBAFE794AF4}"/>
              </a:ext>
            </a:extLst>
          </p:cNvPr>
          <p:cNvSpPr txBox="1"/>
          <p:nvPr/>
        </p:nvSpPr>
        <p:spPr>
          <a:xfrm>
            <a:off x="9497302" y="-38313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MENU</a:t>
            </a:r>
            <a:endParaRPr lang="es-EC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83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A2473FA5-9918-D840-AC50-36041C119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8" b="22564"/>
          <a:stretch/>
        </p:blipFill>
        <p:spPr>
          <a:xfrm>
            <a:off x="0" y="1202429"/>
            <a:ext cx="12192001" cy="563826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412461"/>
            <a:ext cx="12195152" cy="8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3132AC-C4A0-904D-B39E-31A037C8F46E}"/>
              </a:ext>
            </a:extLst>
          </p:cNvPr>
          <p:cNvCxnSpPr/>
          <p:nvPr/>
        </p:nvCxnSpPr>
        <p:spPr>
          <a:xfrm>
            <a:off x="368395" y="1106662"/>
            <a:ext cx="11529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465D1ECF-B9D1-D94F-874B-E3011CA6581A}"/>
              </a:ext>
            </a:extLst>
          </p:cNvPr>
          <p:cNvSpPr/>
          <p:nvPr/>
        </p:nvSpPr>
        <p:spPr>
          <a:xfrm>
            <a:off x="11690757" y="3516802"/>
            <a:ext cx="194872" cy="19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40A7FE6-696D-EB42-862E-779F4000E80B}"/>
              </a:ext>
            </a:extLst>
          </p:cNvPr>
          <p:cNvSpPr/>
          <p:nvPr/>
        </p:nvSpPr>
        <p:spPr>
          <a:xfrm>
            <a:off x="11690757" y="38572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435A1AA-AD01-F34C-AC89-88B53049FC36}"/>
              </a:ext>
            </a:extLst>
          </p:cNvPr>
          <p:cNvSpPr/>
          <p:nvPr/>
        </p:nvSpPr>
        <p:spPr>
          <a:xfrm>
            <a:off x="11690757" y="41595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30432C-E8A0-3B41-BAC1-9B1825EC27DC}"/>
              </a:ext>
            </a:extLst>
          </p:cNvPr>
          <p:cNvSpPr/>
          <p:nvPr/>
        </p:nvSpPr>
        <p:spPr>
          <a:xfrm>
            <a:off x="-3152" y="3288822"/>
            <a:ext cx="5424238" cy="1204803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53697-20A9-1A41-948A-4623A5D9E384}"/>
              </a:ext>
            </a:extLst>
          </p:cNvPr>
          <p:cNvSpPr/>
          <p:nvPr/>
        </p:nvSpPr>
        <p:spPr>
          <a:xfrm>
            <a:off x="241267" y="3491432"/>
            <a:ext cx="465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CUMPLIMOS LAS EXIGENCIAS DE </a:t>
            </a:r>
          </a:p>
          <a:p>
            <a:r>
              <a:rPr lang="es-ES" sz="2400" b="1" dirty="0">
                <a:solidFill>
                  <a:schemeClr val="bg1"/>
                </a:solidFill>
              </a:rPr>
              <a:t>LOS MERCADOS INTERNACIONALES</a:t>
            </a:r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21901221-C792-0140-BEEA-97176F607B55}"/>
              </a:ext>
            </a:extLst>
          </p:cNvPr>
          <p:cNvSpPr/>
          <p:nvPr/>
        </p:nvSpPr>
        <p:spPr>
          <a:xfrm>
            <a:off x="5078739" y="461182"/>
            <a:ext cx="1894114" cy="1654015"/>
          </a:xfrm>
          <a:prstGeom prst="flowChartExtract">
            <a:avLst/>
          </a:prstGeom>
          <a:solidFill>
            <a:schemeClr val="bg1"/>
          </a:solidFill>
          <a:ln w="149225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086" y="746472"/>
            <a:ext cx="1209421" cy="14082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E8FE2C2-B618-5D41-B82B-FBEB606E4E70}"/>
              </a:ext>
            </a:extLst>
          </p:cNvPr>
          <p:cNvSpPr/>
          <p:nvPr/>
        </p:nvSpPr>
        <p:spPr>
          <a:xfrm>
            <a:off x="-3152" y="-125589"/>
            <a:ext cx="12195152" cy="405217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/>
              <a:t>                 (+593-4) 162 2125                    SALES@ALIMESA.COM.EC </a:t>
            </a:r>
            <a:endParaRPr lang="es-EC" sz="1400" b="1" dirty="0"/>
          </a:p>
        </p:txBody>
      </p:sp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39239" y="-708"/>
            <a:ext cx="230680" cy="148692"/>
            <a:chOff x="1492675" y="1520750"/>
            <a:chExt cx="481825" cy="310575"/>
          </a:xfrm>
          <a:solidFill>
            <a:schemeClr val="bg1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-39694"/>
            <a:ext cx="239573" cy="230704"/>
            <a:chOff x="2071000" y="1435025"/>
            <a:chExt cx="500400" cy="481875"/>
          </a:xfrm>
          <a:solidFill>
            <a:schemeClr val="bg1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28" t="36204" r="27767" b="33057"/>
          <a:stretch/>
        </p:blipFill>
        <p:spPr>
          <a:xfrm>
            <a:off x="10280739" y="9667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14018" y="18959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49" t="34681" r="54587" b="34580"/>
          <a:stretch/>
        </p:blipFill>
        <p:spPr>
          <a:xfrm>
            <a:off x="10789335" y="16510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BD27A86-6590-43A9-ADA6-4EBAFE794AF4}"/>
              </a:ext>
            </a:extLst>
          </p:cNvPr>
          <p:cNvSpPr txBox="1"/>
          <p:nvPr/>
        </p:nvSpPr>
        <p:spPr>
          <a:xfrm>
            <a:off x="9497302" y="-38313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MENU</a:t>
            </a:r>
            <a:endParaRPr lang="es-EC" sz="1400" b="1" dirty="0">
              <a:solidFill>
                <a:schemeClr val="bg1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DFADA08-3D88-4176-9148-1BD482499B6A}"/>
              </a:ext>
            </a:extLst>
          </p:cNvPr>
          <p:cNvSpPr txBox="1"/>
          <p:nvPr/>
        </p:nvSpPr>
        <p:spPr>
          <a:xfrm>
            <a:off x="0" y="731573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3437D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rgbClr val="034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9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 descr="Un plato hondo con comida&#10;&#10;Descripción generada automáticamente">
            <a:extLst>
              <a:ext uri="{FF2B5EF4-FFF2-40B4-BE49-F238E27FC236}">
                <a16:creationId xmlns:a16="http://schemas.microsoft.com/office/drawing/2014/main" id="{65B1D294-9983-45F3-819D-D41CC6722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412461"/>
            <a:ext cx="12195152" cy="8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3132AC-C4A0-904D-B39E-31A037C8F46E}"/>
              </a:ext>
            </a:extLst>
          </p:cNvPr>
          <p:cNvCxnSpPr/>
          <p:nvPr/>
        </p:nvCxnSpPr>
        <p:spPr>
          <a:xfrm>
            <a:off x="368395" y="1106662"/>
            <a:ext cx="11529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465D1ECF-B9D1-D94F-874B-E3011CA6581A}"/>
              </a:ext>
            </a:extLst>
          </p:cNvPr>
          <p:cNvSpPr/>
          <p:nvPr/>
        </p:nvSpPr>
        <p:spPr>
          <a:xfrm>
            <a:off x="11690757" y="3516802"/>
            <a:ext cx="194872" cy="19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40A7FE6-696D-EB42-862E-779F4000E80B}"/>
              </a:ext>
            </a:extLst>
          </p:cNvPr>
          <p:cNvSpPr/>
          <p:nvPr/>
        </p:nvSpPr>
        <p:spPr>
          <a:xfrm>
            <a:off x="11690757" y="38572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435A1AA-AD01-F34C-AC89-88B53049FC36}"/>
              </a:ext>
            </a:extLst>
          </p:cNvPr>
          <p:cNvSpPr/>
          <p:nvPr/>
        </p:nvSpPr>
        <p:spPr>
          <a:xfrm>
            <a:off x="11690757" y="41595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30432C-E8A0-3B41-BAC1-9B1825EC27DC}"/>
              </a:ext>
            </a:extLst>
          </p:cNvPr>
          <p:cNvSpPr/>
          <p:nvPr/>
        </p:nvSpPr>
        <p:spPr>
          <a:xfrm>
            <a:off x="-3152" y="3288822"/>
            <a:ext cx="5424238" cy="1204803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53697-20A9-1A41-948A-4623A5D9E384}"/>
              </a:ext>
            </a:extLst>
          </p:cNvPr>
          <p:cNvSpPr/>
          <p:nvPr/>
        </p:nvSpPr>
        <p:spPr>
          <a:xfrm>
            <a:off x="24902" y="3346442"/>
            <a:ext cx="465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GARANTIZAMOS LA CALIDAD, SABOR Y FRESCURA DEL CAMARON ECUATORIANO  </a:t>
            </a:r>
            <a:endParaRPr lang="es-EC" sz="2400" b="1" dirty="0">
              <a:solidFill>
                <a:schemeClr val="bg1"/>
              </a:solidFill>
            </a:endParaRPr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21901221-C792-0140-BEEA-97176F607B55}"/>
              </a:ext>
            </a:extLst>
          </p:cNvPr>
          <p:cNvSpPr/>
          <p:nvPr/>
        </p:nvSpPr>
        <p:spPr>
          <a:xfrm>
            <a:off x="5078739" y="461182"/>
            <a:ext cx="1894114" cy="1654015"/>
          </a:xfrm>
          <a:prstGeom prst="flowChartExtract">
            <a:avLst/>
          </a:prstGeom>
          <a:solidFill>
            <a:schemeClr val="bg1"/>
          </a:solidFill>
          <a:ln w="149225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086" y="746472"/>
            <a:ext cx="1209421" cy="140822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E8FE2C2-B618-5D41-B82B-FBEB606E4E70}"/>
              </a:ext>
            </a:extLst>
          </p:cNvPr>
          <p:cNvSpPr/>
          <p:nvPr/>
        </p:nvSpPr>
        <p:spPr>
          <a:xfrm>
            <a:off x="-3152" y="-125589"/>
            <a:ext cx="12195152" cy="405217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b="1" dirty="0"/>
              <a:t>                 (+593-4) 162 2125                   SALES@ALIMESA.COM.EC </a:t>
            </a:r>
            <a:endParaRPr lang="es-EC" sz="1400" b="1" dirty="0"/>
          </a:p>
        </p:txBody>
      </p:sp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39239" y="-708"/>
            <a:ext cx="230680" cy="148692"/>
            <a:chOff x="1492675" y="1520750"/>
            <a:chExt cx="481825" cy="310575"/>
          </a:xfrm>
          <a:solidFill>
            <a:schemeClr val="bg1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-39694"/>
            <a:ext cx="239573" cy="230704"/>
            <a:chOff x="2071000" y="1435025"/>
            <a:chExt cx="500400" cy="481875"/>
          </a:xfrm>
          <a:solidFill>
            <a:schemeClr val="bg1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28" t="36204" r="27767" b="33057"/>
          <a:stretch/>
        </p:blipFill>
        <p:spPr>
          <a:xfrm>
            <a:off x="10280739" y="9667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14018" y="18959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49" t="34681" r="54587" b="34580"/>
          <a:stretch/>
        </p:blipFill>
        <p:spPr>
          <a:xfrm>
            <a:off x="10789335" y="16510"/>
            <a:ext cx="221111" cy="210201"/>
          </a:xfrm>
          <a:prstGeom prst="rect">
            <a:avLst/>
          </a:prstGeom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BD27A86-6590-43A9-ADA6-4EBAFE794AF4}"/>
              </a:ext>
            </a:extLst>
          </p:cNvPr>
          <p:cNvSpPr txBox="1"/>
          <p:nvPr/>
        </p:nvSpPr>
        <p:spPr>
          <a:xfrm>
            <a:off x="9497302" y="-38313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MENU</a:t>
            </a:r>
            <a:endParaRPr lang="es-EC" sz="1400" b="1" dirty="0">
              <a:solidFill>
                <a:schemeClr val="bg1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E047185-E97D-4C46-B84B-6C34F6FAD9AA}"/>
              </a:ext>
            </a:extLst>
          </p:cNvPr>
          <p:cNvSpPr txBox="1"/>
          <p:nvPr/>
        </p:nvSpPr>
        <p:spPr>
          <a:xfrm>
            <a:off x="-3152" y="735395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3437D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rgbClr val="034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09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Marcador de contenido 4" descr="Imagen que contiene persona, interior, sostener, cuarto&#10;&#10;Descripción generada automáticamente">
            <a:extLst>
              <a:ext uri="{FF2B5EF4-FFF2-40B4-BE49-F238E27FC236}">
                <a16:creationId xmlns:a16="http://schemas.microsoft.com/office/drawing/2014/main" id="{AB477A1F-06FC-4550-88CD-14D85BD89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25"/>
          <a:stretch/>
        </p:blipFill>
        <p:spPr>
          <a:xfrm>
            <a:off x="-9111" y="415027"/>
            <a:ext cx="12248178" cy="646499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2" y="428584"/>
            <a:ext cx="12195152" cy="853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73132AC-C4A0-904D-B39E-31A037C8F46E}"/>
              </a:ext>
            </a:extLst>
          </p:cNvPr>
          <p:cNvCxnSpPr/>
          <p:nvPr/>
        </p:nvCxnSpPr>
        <p:spPr>
          <a:xfrm>
            <a:off x="368395" y="1106662"/>
            <a:ext cx="1152939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465D1ECF-B9D1-D94F-874B-E3011CA6581A}"/>
              </a:ext>
            </a:extLst>
          </p:cNvPr>
          <p:cNvSpPr/>
          <p:nvPr/>
        </p:nvSpPr>
        <p:spPr>
          <a:xfrm>
            <a:off x="11690757" y="3516802"/>
            <a:ext cx="194872" cy="194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40A7FE6-696D-EB42-862E-779F4000E80B}"/>
              </a:ext>
            </a:extLst>
          </p:cNvPr>
          <p:cNvSpPr/>
          <p:nvPr/>
        </p:nvSpPr>
        <p:spPr>
          <a:xfrm>
            <a:off x="11690757" y="38572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435A1AA-AD01-F34C-AC89-88B53049FC36}"/>
              </a:ext>
            </a:extLst>
          </p:cNvPr>
          <p:cNvSpPr/>
          <p:nvPr/>
        </p:nvSpPr>
        <p:spPr>
          <a:xfrm>
            <a:off x="11690757" y="4159520"/>
            <a:ext cx="194872" cy="19487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830432C-E8A0-3B41-BAC1-9B1825EC27DC}"/>
              </a:ext>
            </a:extLst>
          </p:cNvPr>
          <p:cNvSpPr/>
          <p:nvPr/>
        </p:nvSpPr>
        <p:spPr>
          <a:xfrm>
            <a:off x="-3152" y="3288822"/>
            <a:ext cx="5424238" cy="1204803"/>
          </a:xfrm>
          <a:prstGeom prst="rect">
            <a:avLst/>
          </a:prstGeom>
          <a:gradFill flip="none" rotWithShape="1">
            <a:gsLst>
              <a:gs pos="6000">
                <a:srgbClr val="03437D">
                  <a:alpha val="85000"/>
                </a:srgbClr>
              </a:gs>
              <a:gs pos="100000">
                <a:srgbClr val="1E619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1853697-20A9-1A41-948A-4623A5D9E384}"/>
              </a:ext>
            </a:extLst>
          </p:cNvPr>
          <p:cNvSpPr/>
          <p:nvPr/>
        </p:nvSpPr>
        <p:spPr>
          <a:xfrm>
            <a:off x="262396" y="3499529"/>
            <a:ext cx="4657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CALIFICADOS PARA BRINDAR PRODUCTOS DE PRIMERA</a:t>
            </a:r>
            <a:endParaRPr lang="es-EC" sz="2400" b="1" dirty="0">
              <a:solidFill>
                <a:schemeClr val="bg1"/>
              </a:solidFill>
            </a:endParaRPr>
          </a:p>
        </p:txBody>
      </p:sp>
      <p:sp>
        <p:nvSpPr>
          <p:cNvPr id="19" name="Extraer 18">
            <a:extLst>
              <a:ext uri="{FF2B5EF4-FFF2-40B4-BE49-F238E27FC236}">
                <a16:creationId xmlns:a16="http://schemas.microsoft.com/office/drawing/2014/main" id="{21901221-C792-0140-BEEA-97176F607B55}"/>
              </a:ext>
            </a:extLst>
          </p:cNvPr>
          <p:cNvSpPr/>
          <p:nvPr/>
        </p:nvSpPr>
        <p:spPr>
          <a:xfrm>
            <a:off x="5078739" y="461182"/>
            <a:ext cx="1894114" cy="1654015"/>
          </a:xfrm>
          <a:prstGeom prst="flowChartExtract">
            <a:avLst/>
          </a:prstGeom>
          <a:solidFill>
            <a:schemeClr val="bg1"/>
          </a:solidFill>
          <a:ln w="149225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1086" y="746472"/>
            <a:ext cx="1209421" cy="140822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667D413-6820-4DA9-B5D6-F861C07014D3}"/>
              </a:ext>
            </a:extLst>
          </p:cNvPr>
          <p:cNvGrpSpPr/>
          <p:nvPr/>
        </p:nvGrpSpPr>
        <p:grpSpPr>
          <a:xfrm>
            <a:off x="-3152" y="-125589"/>
            <a:ext cx="12195152" cy="405217"/>
            <a:chOff x="-3152" y="-125589"/>
            <a:chExt cx="12195152" cy="405217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E8FE2C2-B618-5D41-B82B-FBEB606E4E70}"/>
                </a:ext>
              </a:extLst>
            </p:cNvPr>
            <p:cNvSpPr/>
            <p:nvPr/>
          </p:nvSpPr>
          <p:spPr>
            <a:xfrm>
              <a:off x="-3152" y="-125589"/>
              <a:ext cx="12195152" cy="405217"/>
            </a:xfrm>
            <a:prstGeom prst="rect">
              <a:avLst/>
            </a:prstGeom>
            <a:solidFill>
              <a:srgbClr val="0343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/>
                <a:t>                 (+593-4) 162 2125                    SALES@ALIMESA.COM.EC </a:t>
              </a:r>
              <a:endParaRPr lang="es-EC" sz="1400" b="1" dirty="0"/>
            </a:p>
          </p:txBody>
        </p:sp>
        <p:grpSp>
          <p:nvGrpSpPr>
            <p:cNvPr id="10" name="Google Shape;3651;p35">
              <a:extLst>
                <a:ext uri="{FF2B5EF4-FFF2-40B4-BE49-F238E27FC236}">
                  <a16:creationId xmlns:a16="http://schemas.microsoft.com/office/drawing/2014/main" id="{B4FE210D-68E1-A948-9983-3BA7DDBCC148}"/>
                </a:ext>
              </a:extLst>
            </p:cNvPr>
            <p:cNvGrpSpPr/>
            <p:nvPr/>
          </p:nvGrpSpPr>
          <p:grpSpPr>
            <a:xfrm>
              <a:off x="2339239" y="-708"/>
              <a:ext cx="230680" cy="148692"/>
              <a:chOff x="1492675" y="1520750"/>
              <a:chExt cx="481825" cy="310575"/>
            </a:xfrm>
            <a:solidFill>
              <a:schemeClr val="bg1"/>
            </a:solidFill>
          </p:grpSpPr>
          <p:sp>
            <p:nvSpPr>
              <p:cNvPr id="11" name="Google Shape;3652;p35">
                <a:extLst>
                  <a:ext uri="{FF2B5EF4-FFF2-40B4-BE49-F238E27FC236}">
                    <a16:creationId xmlns:a16="http://schemas.microsoft.com/office/drawing/2014/main" id="{A9B29423-2D71-1047-BAC3-FBA8EEEA1D0B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2" name="Google Shape;3653;p35">
                <a:extLst>
                  <a:ext uri="{FF2B5EF4-FFF2-40B4-BE49-F238E27FC236}">
                    <a16:creationId xmlns:a16="http://schemas.microsoft.com/office/drawing/2014/main" id="{452845C8-56CD-1B41-84B5-6EB40BF75188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3" name="Google Shape;3654;p35">
              <a:extLst>
                <a:ext uri="{FF2B5EF4-FFF2-40B4-BE49-F238E27FC236}">
                  <a16:creationId xmlns:a16="http://schemas.microsoft.com/office/drawing/2014/main" id="{808FD7D6-351E-644B-9575-BFACF4C2F783}"/>
                </a:ext>
              </a:extLst>
            </p:cNvPr>
            <p:cNvGrpSpPr/>
            <p:nvPr/>
          </p:nvGrpSpPr>
          <p:grpSpPr>
            <a:xfrm>
              <a:off x="368395" y="-39694"/>
              <a:ext cx="239573" cy="230704"/>
              <a:chOff x="2071000" y="1435025"/>
              <a:chExt cx="500400" cy="481875"/>
            </a:xfrm>
            <a:solidFill>
              <a:schemeClr val="bg1"/>
            </a:solidFill>
          </p:grpSpPr>
          <p:sp>
            <p:nvSpPr>
              <p:cNvPr id="14" name="Google Shape;3655;p35">
                <a:extLst>
                  <a:ext uri="{FF2B5EF4-FFF2-40B4-BE49-F238E27FC236}">
                    <a16:creationId xmlns:a16="http://schemas.microsoft.com/office/drawing/2014/main" id="{A61B2624-E05E-4C43-A3F1-F155974F36BC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5" name="Google Shape;3656;p35">
                <a:extLst>
                  <a:ext uri="{FF2B5EF4-FFF2-40B4-BE49-F238E27FC236}">
                    <a16:creationId xmlns:a16="http://schemas.microsoft.com/office/drawing/2014/main" id="{C333A83A-9423-4941-BBEE-B7EBFE68E188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16" name="Google Shape;3657;p35">
                <a:extLst>
                  <a:ext uri="{FF2B5EF4-FFF2-40B4-BE49-F238E27FC236}">
                    <a16:creationId xmlns:a16="http://schemas.microsoft.com/office/drawing/2014/main" id="{96D333B3-7659-1C4F-9D55-5B09C1878FF7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B2DFD7A2-5791-9E43-A1CB-46B2D110B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928" t="36204" r="27767" b="33057"/>
            <a:stretch/>
          </p:blipFill>
          <p:spPr>
            <a:xfrm>
              <a:off x="10280739" y="9667"/>
              <a:ext cx="272856" cy="2170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EB0E53E-96AD-484E-80B1-1E3B5DEEF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14018" y="18959"/>
              <a:ext cx="700087" cy="203079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DE0B346-9B9D-214E-9E94-DD852FA26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49" t="34681" r="54587" b="34580"/>
            <a:stretch/>
          </p:blipFill>
          <p:spPr>
            <a:xfrm>
              <a:off x="10789335" y="16510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1BD27A86-6590-43A9-ADA6-4EBAFE794AF4}"/>
                </a:ext>
              </a:extLst>
            </p:cNvPr>
            <p:cNvSpPr txBox="1"/>
            <p:nvPr/>
          </p:nvSpPr>
          <p:spPr>
            <a:xfrm>
              <a:off x="9497302" y="-38313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chemeClr val="bg1"/>
                  </a:solidFill>
                </a:rPr>
                <a:t>MENU</a:t>
              </a:r>
              <a:endParaRPr lang="es-EC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D00F248-D74E-417D-98D8-43224B40CC96}"/>
              </a:ext>
            </a:extLst>
          </p:cNvPr>
          <p:cNvGrpSpPr/>
          <p:nvPr/>
        </p:nvGrpSpPr>
        <p:grpSpPr>
          <a:xfrm>
            <a:off x="368395" y="40897"/>
            <a:ext cx="9987410" cy="307777"/>
            <a:chOff x="368395" y="40897"/>
            <a:chExt cx="9987410" cy="307777"/>
          </a:xfrm>
        </p:grpSpPr>
        <p:sp>
          <p:nvSpPr>
            <p:cNvPr id="42" name="Google Shape;3653;p35">
              <a:extLst>
                <a:ext uri="{FF2B5EF4-FFF2-40B4-BE49-F238E27FC236}">
                  <a16:creationId xmlns:a16="http://schemas.microsoft.com/office/drawing/2014/main" id="{88E98773-19C5-481F-9422-6861BA00E662}"/>
                </a:ext>
              </a:extLst>
            </p:cNvPr>
            <p:cNvSpPr/>
            <p:nvPr/>
          </p:nvSpPr>
          <p:spPr>
            <a:xfrm>
              <a:off x="2429485" y="120439"/>
              <a:ext cx="202026" cy="79379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034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grpSp>
          <p:nvGrpSpPr>
            <p:cNvPr id="34" name="Google Shape;3654;p35">
              <a:extLst>
                <a:ext uri="{FF2B5EF4-FFF2-40B4-BE49-F238E27FC236}">
                  <a16:creationId xmlns:a16="http://schemas.microsoft.com/office/drawing/2014/main" id="{18AA1E2D-E592-4E11-AA59-BF5817BC19BB}"/>
                </a:ext>
              </a:extLst>
            </p:cNvPr>
            <p:cNvGrpSpPr/>
            <p:nvPr/>
          </p:nvGrpSpPr>
          <p:grpSpPr>
            <a:xfrm>
              <a:off x="368395" y="101649"/>
              <a:ext cx="239573" cy="210201"/>
              <a:chOff x="2071000" y="1477850"/>
              <a:chExt cx="500400" cy="439050"/>
            </a:xfrm>
            <a:solidFill>
              <a:srgbClr val="03437D"/>
            </a:solidFill>
          </p:grpSpPr>
          <p:sp>
            <p:nvSpPr>
              <p:cNvPr id="38" name="Google Shape;3655;p35">
                <a:extLst>
                  <a:ext uri="{FF2B5EF4-FFF2-40B4-BE49-F238E27FC236}">
                    <a16:creationId xmlns:a16="http://schemas.microsoft.com/office/drawing/2014/main" id="{23D9AE06-F5A6-4D1C-9010-1168FB815181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39" name="Google Shape;3656;p35">
                <a:extLst>
                  <a:ext uri="{FF2B5EF4-FFF2-40B4-BE49-F238E27FC236}">
                    <a16:creationId xmlns:a16="http://schemas.microsoft.com/office/drawing/2014/main" id="{D44FEF27-5A43-4BF9-AC9C-B661FE8CDFB9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4C140656-948E-4F3E-9176-6A6E5591048B}"/>
                </a:ext>
              </a:extLst>
            </p:cNvPr>
            <p:cNvSpPr txBox="1"/>
            <p:nvPr/>
          </p:nvSpPr>
          <p:spPr>
            <a:xfrm>
              <a:off x="10014045" y="40897"/>
              <a:ext cx="341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11B628F9-A20C-4651-BA37-27F0797C61DE}"/>
              </a:ext>
            </a:extLst>
          </p:cNvPr>
          <p:cNvSpPr txBox="1"/>
          <p:nvPr/>
        </p:nvSpPr>
        <p:spPr>
          <a:xfrm>
            <a:off x="39048" y="760554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3437D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rgbClr val="0343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91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95E1289-CECA-D04F-8C46-F680F70C7D25}"/>
              </a:ext>
            </a:extLst>
          </p:cNvPr>
          <p:cNvCxnSpPr/>
          <p:nvPr/>
        </p:nvCxnSpPr>
        <p:spPr>
          <a:xfrm>
            <a:off x="329625" y="1122704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639EE8-AC0A-0D4D-A251-15A71D704B5F}"/>
              </a:ext>
            </a:extLst>
          </p:cNvPr>
          <p:cNvSpPr txBox="1"/>
          <p:nvPr/>
        </p:nvSpPr>
        <p:spPr>
          <a:xfrm>
            <a:off x="516835" y="3106205"/>
            <a:ext cx="4187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b="0" i="0" dirty="0">
              <a:effectLst/>
              <a:highlight>
                <a:srgbClr val="FFFF00"/>
              </a:highlight>
              <a:latin typeface="Conv_Gotham-Book"/>
            </a:endParaRPr>
          </a:p>
          <a:p>
            <a:pPr algn="just"/>
            <a:endParaRPr lang="es-ES" dirty="0">
              <a:highlight>
                <a:srgbClr val="FFFF00"/>
              </a:highlight>
              <a:latin typeface="Conv_Gotham-Book"/>
            </a:endParaRPr>
          </a:p>
          <a:p>
            <a:pPr algn="just"/>
            <a:endParaRPr lang="es-ES" b="0" i="0" dirty="0">
              <a:effectLst/>
              <a:highlight>
                <a:srgbClr val="FFFF00"/>
              </a:highlight>
              <a:latin typeface="Conv_Gotham-Book"/>
            </a:endParaRPr>
          </a:p>
          <a:p>
            <a:endParaRPr lang="es-EC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1954C5-36FB-DF4B-AAFD-692460E9810B}"/>
              </a:ext>
            </a:extLst>
          </p:cNvPr>
          <p:cNvSpPr txBox="1"/>
          <p:nvPr/>
        </p:nvSpPr>
        <p:spPr>
          <a:xfrm>
            <a:off x="0" y="199985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OUR PRODUCTS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pic>
        <p:nvPicPr>
          <p:cNvPr id="26" name="Imagen 25" descr="Imagen que contiene animal, nieve, exterior, perro&#10;&#10;Descripción generada automáticamente">
            <a:extLst>
              <a:ext uri="{FF2B5EF4-FFF2-40B4-BE49-F238E27FC236}">
                <a16:creationId xmlns:a16="http://schemas.microsoft.com/office/drawing/2014/main" id="{5746ACC0-649B-D64B-BFB7-357A310E8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50"/>
          <a:stretch/>
        </p:blipFill>
        <p:spPr>
          <a:xfrm>
            <a:off x="890475" y="2758520"/>
            <a:ext cx="3281477" cy="24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 descr="Un animal color cafe con blanco&#10;&#10;Descripción generada automáticamente con confianza media">
            <a:extLst>
              <a:ext uri="{FF2B5EF4-FFF2-40B4-BE49-F238E27FC236}">
                <a16:creationId xmlns:a16="http://schemas.microsoft.com/office/drawing/2014/main" id="{CB0F2C55-5D98-C847-93E2-8075D2459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22" y="2758786"/>
            <a:ext cx="3312961" cy="24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Cuadro de texto 2">
            <a:extLst>
              <a:ext uri="{FF2B5EF4-FFF2-40B4-BE49-F238E27FC236}">
                <a16:creationId xmlns:a16="http://schemas.microsoft.com/office/drawing/2014/main" id="{3DBB0513-63CC-084C-9BB0-E5C92C0F0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522" y="5912598"/>
            <a:ext cx="5977779" cy="11613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PAGINA INICIO:</a:t>
            </a:r>
            <a:r>
              <a:rPr lang="en-US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C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 : </a:t>
            </a:r>
            <a:r>
              <a:rPr lang="es-EC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AGRANDAR FOTOS AL PASAR MOUSE POR CADA </a:t>
            </a:r>
            <a:r>
              <a:rPr lang="es-EC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 Y MOSTRAS TALLAS Y CONGELACION DENTRO DE LAS FOTOS DE  LOS PRODUCTOS.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PENDIENTE</a:t>
            </a:r>
            <a:r>
              <a:rPr lang="es-EC" sz="120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ELEGIR OTRAS IMÁGENES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566902B-8819-124C-AE1E-4D9C9E15BBBA}"/>
              </a:ext>
            </a:extLst>
          </p:cNvPr>
          <p:cNvSpPr txBox="1"/>
          <p:nvPr/>
        </p:nvSpPr>
        <p:spPr>
          <a:xfrm>
            <a:off x="4511722" y="5339673"/>
            <a:ext cx="331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HLSO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3C3093B-FE55-9446-9ADE-5594B0A22162}"/>
              </a:ext>
            </a:extLst>
          </p:cNvPr>
          <p:cNvGrpSpPr/>
          <p:nvPr/>
        </p:nvGrpSpPr>
        <p:grpSpPr>
          <a:xfrm>
            <a:off x="226289" y="6293572"/>
            <a:ext cx="3063011" cy="418179"/>
            <a:chOff x="3024007" y="6250581"/>
            <a:chExt cx="4351113" cy="671101"/>
          </a:xfrm>
        </p:grpSpPr>
        <p:pic>
          <p:nvPicPr>
            <p:cNvPr id="33" name="Imagen 5">
              <a:extLst>
                <a:ext uri="{FF2B5EF4-FFF2-40B4-BE49-F238E27FC236}">
                  <a16:creationId xmlns:a16="http://schemas.microsoft.com/office/drawing/2014/main" id="{EEFEBA32-0236-024C-9E16-BC34FF7B1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007" y="6259104"/>
              <a:ext cx="1167831" cy="56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Imagen 2">
              <a:extLst>
                <a:ext uri="{FF2B5EF4-FFF2-40B4-BE49-F238E27FC236}">
                  <a16:creationId xmlns:a16="http://schemas.microsoft.com/office/drawing/2014/main" id="{2B5FD9EF-552E-D843-9FE0-543052AA3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039" y="6250581"/>
              <a:ext cx="3159081" cy="67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29ECABD-928F-AE42-8F04-D846451A5121}"/>
              </a:ext>
            </a:extLst>
          </p:cNvPr>
          <p:cNvSpPr/>
          <p:nvPr/>
        </p:nvSpPr>
        <p:spPr>
          <a:xfrm>
            <a:off x="890475" y="5339673"/>
            <a:ext cx="3234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HOSO</a:t>
            </a:r>
            <a:endParaRPr lang="es-ES_tradnl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03B9725-2E4C-0C42-9FBD-8E5F8B18E4B4}"/>
              </a:ext>
            </a:extLst>
          </p:cNvPr>
          <p:cNvSpPr txBox="1"/>
          <p:nvPr/>
        </p:nvSpPr>
        <p:spPr>
          <a:xfrm>
            <a:off x="8164453" y="5339674"/>
            <a:ext cx="324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VALUE ADDED</a:t>
            </a:r>
            <a:endParaRPr lang="es-EC" sz="32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08CB0BD-66FA-4E89-9B5E-534E13D392F4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DB1883D-23F8-4804-B6B8-82B28912D02C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0298334D-D670-49E8-9BD8-DB1802AA0E60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39" name="Google Shape;3651;p35">
              <a:extLst>
                <a:ext uri="{FF2B5EF4-FFF2-40B4-BE49-F238E27FC236}">
                  <a16:creationId xmlns:a16="http://schemas.microsoft.com/office/drawing/2014/main" id="{6D93A942-2615-4D23-93BE-CD2538581833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48" name="Google Shape;3652;p35">
                <a:extLst>
                  <a:ext uri="{FF2B5EF4-FFF2-40B4-BE49-F238E27FC236}">
                    <a16:creationId xmlns:a16="http://schemas.microsoft.com/office/drawing/2014/main" id="{BE62B7DB-1B05-4A2A-83BD-5D21F79D2A4A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9" name="Google Shape;3653;p35">
                <a:extLst>
                  <a:ext uri="{FF2B5EF4-FFF2-40B4-BE49-F238E27FC236}">
                    <a16:creationId xmlns:a16="http://schemas.microsoft.com/office/drawing/2014/main" id="{F8EC7D94-B448-4316-B936-45AF6381C5F0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40" name="Google Shape;3654;p35">
              <a:extLst>
                <a:ext uri="{FF2B5EF4-FFF2-40B4-BE49-F238E27FC236}">
                  <a16:creationId xmlns:a16="http://schemas.microsoft.com/office/drawing/2014/main" id="{B51FCB13-D184-40E2-A3EC-1833FF39E274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45" name="Google Shape;3655;p35">
                <a:extLst>
                  <a:ext uri="{FF2B5EF4-FFF2-40B4-BE49-F238E27FC236}">
                    <a16:creationId xmlns:a16="http://schemas.microsoft.com/office/drawing/2014/main" id="{B8B7BAE0-B10A-47C5-BF8C-5E56364C7A7C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6" name="Google Shape;3656;p35">
                <a:extLst>
                  <a:ext uri="{FF2B5EF4-FFF2-40B4-BE49-F238E27FC236}">
                    <a16:creationId xmlns:a16="http://schemas.microsoft.com/office/drawing/2014/main" id="{49AD3722-518A-4650-A648-6B42167567F7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47" name="Google Shape;3657;p35">
                <a:extLst>
                  <a:ext uri="{FF2B5EF4-FFF2-40B4-BE49-F238E27FC236}">
                    <a16:creationId xmlns:a16="http://schemas.microsoft.com/office/drawing/2014/main" id="{DD5FD88A-EC0E-4B94-830E-B828B2A8815C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5C0F3303-1085-4B05-ABCF-BF48EB23A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1D813EF9-1541-40D8-A67C-B5AA533F7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8BCEF40E-8FF7-44C7-83B6-AFC697C91A20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1EA3B27-613E-4D3B-9CE9-98828714E3D5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  <p:pic>
        <p:nvPicPr>
          <p:cNvPr id="51" name="Imagen 50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62790D2C-858D-4F47-8377-8E94C3090C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r="2183"/>
          <a:stretch/>
        </p:blipFill>
        <p:spPr>
          <a:xfrm rot="5400000">
            <a:off x="8767803" y="2383994"/>
            <a:ext cx="2600643" cy="3214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685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6C6DAA-426B-174A-9D3E-6D3AA025009E}"/>
              </a:ext>
            </a:extLst>
          </p:cNvPr>
          <p:cNvSpPr/>
          <p:nvPr/>
        </p:nvSpPr>
        <p:spPr>
          <a:xfrm>
            <a:off x="-3151" y="364716"/>
            <a:ext cx="12195152" cy="1200329"/>
          </a:xfrm>
          <a:prstGeom prst="rect">
            <a:avLst/>
          </a:prstGeom>
          <a:solidFill>
            <a:srgbClr val="0343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987C3A-5AB0-5D49-A3FF-6D375FCC4690}"/>
              </a:ext>
            </a:extLst>
          </p:cNvPr>
          <p:cNvSpPr/>
          <p:nvPr/>
        </p:nvSpPr>
        <p:spPr>
          <a:xfrm>
            <a:off x="270145" y="-514878"/>
            <a:ext cx="414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59308038128 – SALES@ALIMESA.COM.EC</a:t>
            </a:r>
            <a:endParaRPr lang="es-EC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6117E81-D5A9-3844-9149-0126AAA8C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7139" y="484216"/>
            <a:ext cx="836866" cy="974432"/>
          </a:xfrm>
          <a:prstGeom prst="rect">
            <a:avLst/>
          </a:prstGeom>
        </p:spPr>
      </p:pic>
      <p:grpSp>
        <p:nvGrpSpPr>
          <p:cNvPr id="10" name="Google Shape;3651;p35">
            <a:extLst>
              <a:ext uri="{FF2B5EF4-FFF2-40B4-BE49-F238E27FC236}">
                <a16:creationId xmlns:a16="http://schemas.microsoft.com/office/drawing/2014/main" id="{B4FE210D-68E1-A948-9983-3BA7DDBCC148}"/>
              </a:ext>
            </a:extLst>
          </p:cNvPr>
          <p:cNvGrpSpPr/>
          <p:nvPr/>
        </p:nvGrpSpPr>
        <p:grpSpPr>
          <a:xfrm>
            <a:off x="2351410" y="124140"/>
            <a:ext cx="230680" cy="148692"/>
            <a:chOff x="1492675" y="1520750"/>
            <a:chExt cx="481825" cy="310575"/>
          </a:xfrm>
          <a:solidFill>
            <a:srgbClr val="03437D"/>
          </a:solidFill>
        </p:grpSpPr>
        <p:sp>
          <p:nvSpPr>
            <p:cNvPr id="11" name="Google Shape;3652;p35">
              <a:extLst>
                <a:ext uri="{FF2B5EF4-FFF2-40B4-BE49-F238E27FC236}">
                  <a16:creationId xmlns:a16="http://schemas.microsoft.com/office/drawing/2014/main" id="{A9B29423-2D71-1047-BAC3-FBA8EEEA1D0B}"/>
                </a:ext>
              </a:extLst>
            </p:cNvPr>
            <p:cNvSpPr/>
            <p:nvPr/>
          </p:nvSpPr>
          <p:spPr>
            <a:xfrm>
              <a:off x="1492675" y="1540400"/>
              <a:ext cx="481825" cy="290925"/>
            </a:xfrm>
            <a:custGeom>
              <a:avLst/>
              <a:gdLst/>
              <a:ahLst/>
              <a:cxnLst/>
              <a:rect l="l" t="t" r="r" b="b"/>
              <a:pathLst>
                <a:path w="19273" h="11637" extrusionOk="0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3653;p35">
              <a:extLst>
                <a:ext uri="{FF2B5EF4-FFF2-40B4-BE49-F238E27FC236}">
                  <a16:creationId xmlns:a16="http://schemas.microsoft.com/office/drawing/2014/main" id="{452845C8-56CD-1B41-84B5-6EB40BF75188}"/>
                </a:ext>
              </a:extLst>
            </p:cNvPr>
            <p:cNvSpPr/>
            <p:nvPr/>
          </p:nvSpPr>
          <p:spPr>
            <a:xfrm>
              <a:off x="1522575" y="1520750"/>
              <a:ext cx="421975" cy="165800"/>
            </a:xfrm>
            <a:custGeom>
              <a:avLst/>
              <a:gdLst/>
              <a:ahLst/>
              <a:cxnLst/>
              <a:rect l="l" t="t" r="r" b="b"/>
              <a:pathLst>
                <a:path w="16879" h="6632" extrusionOk="0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654;p35">
            <a:extLst>
              <a:ext uri="{FF2B5EF4-FFF2-40B4-BE49-F238E27FC236}">
                <a16:creationId xmlns:a16="http://schemas.microsoft.com/office/drawing/2014/main" id="{808FD7D6-351E-644B-9575-BFACF4C2F783}"/>
              </a:ext>
            </a:extLst>
          </p:cNvPr>
          <p:cNvGrpSpPr/>
          <p:nvPr/>
        </p:nvGrpSpPr>
        <p:grpSpPr>
          <a:xfrm>
            <a:off x="368395" y="81146"/>
            <a:ext cx="239573" cy="230704"/>
            <a:chOff x="2071000" y="1435025"/>
            <a:chExt cx="500400" cy="481875"/>
          </a:xfrm>
          <a:solidFill>
            <a:srgbClr val="03437D"/>
          </a:solidFill>
        </p:grpSpPr>
        <p:sp>
          <p:nvSpPr>
            <p:cNvPr id="14" name="Google Shape;3655;p35">
              <a:extLst>
                <a:ext uri="{FF2B5EF4-FFF2-40B4-BE49-F238E27FC236}">
                  <a16:creationId xmlns:a16="http://schemas.microsoft.com/office/drawing/2014/main" id="{A61B2624-E05E-4C43-A3F1-F155974F36BC}"/>
                </a:ext>
              </a:extLst>
            </p:cNvPr>
            <p:cNvSpPr/>
            <p:nvPr/>
          </p:nvSpPr>
          <p:spPr>
            <a:xfrm>
              <a:off x="2425125" y="1718700"/>
              <a:ext cx="146275" cy="141750"/>
            </a:xfrm>
            <a:custGeom>
              <a:avLst/>
              <a:gdLst/>
              <a:ahLst/>
              <a:cxnLst/>
              <a:rect l="l" t="t" r="r" b="b"/>
              <a:pathLst>
                <a:path w="5851" h="5670" extrusionOk="0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5" name="Google Shape;3656;p35">
              <a:extLst>
                <a:ext uri="{FF2B5EF4-FFF2-40B4-BE49-F238E27FC236}">
                  <a16:creationId xmlns:a16="http://schemas.microsoft.com/office/drawing/2014/main" id="{C333A83A-9423-4941-BBEE-B7EBFE68E188}"/>
                </a:ext>
              </a:extLst>
            </p:cNvPr>
            <p:cNvSpPr/>
            <p:nvPr/>
          </p:nvSpPr>
          <p:spPr>
            <a:xfrm>
              <a:off x="2071000" y="1477850"/>
              <a:ext cx="453125" cy="439050"/>
            </a:xfrm>
            <a:custGeom>
              <a:avLst/>
              <a:gdLst/>
              <a:ahLst/>
              <a:cxnLst/>
              <a:rect l="l" t="t" r="r" b="b"/>
              <a:pathLst>
                <a:path w="18125" h="17562" extrusionOk="0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6" name="Google Shape;3657;p35">
              <a:extLst>
                <a:ext uri="{FF2B5EF4-FFF2-40B4-BE49-F238E27FC236}">
                  <a16:creationId xmlns:a16="http://schemas.microsoft.com/office/drawing/2014/main" id="{96D333B3-7659-1C4F-9D55-5B09C1878FF7}"/>
                </a:ext>
              </a:extLst>
            </p:cNvPr>
            <p:cNvSpPr/>
            <p:nvPr/>
          </p:nvSpPr>
          <p:spPr>
            <a:xfrm>
              <a:off x="2141600" y="1435025"/>
              <a:ext cx="146300" cy="141850"/>
            </a:xfrm>
            <a:custGeom>
              <a:avLst/>
              <a:gdLst/>
              <a:ahLst/>
              <a:cxnLst/>
              <a:rect l="l" t="t" r="r" b="b"/>
              <a:pathLst>
                <a:path w="5852" h="5674" extrusionOk="0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B2DFD7A2-5791-9E43-A1CB-46B2D110B5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28" t="36204" r="27767" b="33057"/>
          <a:stretch/>
        </p:blipFill>
        <p:spPr>
          <a:xfrm>
            <a:off x="10290055" y="104324"/>
            <a:ext cx="272856" cy="217044"/>
          </a:xfrm>
          <a:prstGeom prst="rect">
            <a:avLst/>
          </a:prstGeom>
          <a:ln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B0E53E-96AD-484E-80B1-1E3B5DEEFA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" t="10183" r="11873" b="20163"/>
          <a:stretch/>
        </p:blipFill>
        <p:spPr>
          <a:xfrm>
            <a:off x="11206081" y="113616"/>
            <a:ext cx="700087" cy="20307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DE0B346-9B9D-214E-9E94-DD852FA262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49" t="34681" r="54587" b="34580"/>
          <a:stretch/>
        </p:blipFill>
        <p:spPr>
          <a:xfrm>
            <a:off x="10781398" y="111167"/>
            <a:ext cx="221111" cy="210201"/>
          </a:xfrm>
          <a:prstGeom prst="rect">
            <a:avLst/>
          </a:prstGeom>
          <a:ln>
            <a:noFill/>
          </a:ln>
        </p:spPr>
      </p:pic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95E1289-CECA-D04F-8C46-F680F70C7D25}"/>
              </a:ext>
            </a:extLst>
          </p:cNvPr>
          <p:cNvCxnSpPr/>
          <p:nvPr/>
        </p:nvCxnSpPr>
        <p:spPr>
          <a:xfrm>
            <a:off x="444657" y="1113856"/>
            <a:ext cx="11529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5639EE8-AC0A-0D4D-A251-15A71D704B5F}"/>
              </a:ext>
            </a:extLst>
          </p:cNvPr>
          <p:cNvSpPr txBox="1"/>
          <p:nvPr/>
        </p:nvSpPr>
        <p:spPr>
          <a:xfrm>
            <a:off x="516835" y="3106205"/>
            <a:ext cx="4187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ES" b="0" i="0" dirty="0">
              <a:effectLst/>
              <a:highlight>
                <a:srgbClr val="FFFF00"/>
              </a:highlight>
              <a:latin typeface="Conv_Gotham-Book"/>
            </a:endParaRPr>
          </a:p>
          <a:p>
            <a:pPr algn="just"/>
            <a:endParaRPr lang="es-ES" dirty="0">
              <a:highlight>
                <a:srgbClr val="FFFF00"/>
              </a:highlight>
              <a:latin typeface="Conv_Gotham-Book"/>
            </a:endParaRPr>
          </a:p>
          <a:p>
            <a:pPr algn="just"/>
            <a:endParaRPr lang="es-ES" b="0" i="0" dirty="0">
              <a:effectLst/>
              <a:highlight>
                <a:srgbClr val="FFFF00"/>
              </a:highlight>
              <a:latin typeface="Conv_Gotham-Book"/>
            </a:endParaRPr>
          </a:p>
          <a:p>
            <a:endParaRPr lang="es-EC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F1954C5-36FB-DF4B-AAFD-692460E9810B}"/>
              </a:ext>
            </a:extLst>
          </p:cNvPr>
          <p:cNvSpPr txBox="1"/>
          <p:nvPr/>
        </p:nvSpPr>
        <p:spPr>
          <a:xfrm>
            <a:off x="0" y="199985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3437D"/>
                </a:solidFill>
              </a:rPr>
              <a:t>OUR PRODUCTS</a:t>
            </a:r>
            <a:endParaRPr lang="es-EC" sz="2800" b="1" dirty="0">
              <a:solidFill>
                <a:srgbClr val="03437D"/>
              </a:solidFill>
            </a:endParaRPr>
          </a:p>
        </p:txBody>
      </p:sp>
      <p:pic>
        <p:nvPicPr>
          <p:cNvPr id="26" name="Imagen 25" descr="Imagen que contiene animal, nieve, exterior, perro&#10;&#10;Descripción generada automáticamente">
            <a:extLst>
              <a:ext uri="{FF2B5EF4-FFF2-40B4-BE49-F238E27FC236}">
                <a16:creationId xmlns:a16="http://schemas.microsoft.com/office/drawing/2014/main" id="{5746ACC0-649B-D64B-BFB7-357A310E8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50"/>
          <a:stretch/>
        </p:blipFill>
        <p:spPr>
          <a:xfrm>
            <a:off x="890475" y="2758520"/>
            <a:ext cx="3281477" cy="24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 descr="Un animal color cafe con blanco&#10;&#10;Descripción generada automáticamente con confianza media">
            <a:extLst>
              <a:ext uri="{FF2B5EF4-FFF2-40B4-BE49-F238E27FC236}">
                <a16:creationId xmlns:a16="http://schemas.microsoft.com/office/drawing/2014/main" id="{CB0F2C55-5D98-C847-93E2-8075D2459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722" y="2758786"/>
            <a:ext cx="3312961" cy="24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 descr="El rostro de queso&#10;&#10;Descripción generada automáticamente con confianza baja">
            <a:extLst>
              <a:ext uri="{FF2B5EF4-FFF2-40B4-BE49-F238E27FC236}">
                <a16:creationId xmlns:a16="http://schemas.microsoft.com/office/drawing/2014/main" id="{0F1F903E-C460-B74D-84E7-61667E1387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453" y="2780247"/>
            <a:ext cx="3244096" cy="2465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Cuadro de texto 2">
            <a:extLst>
              <a:ext uri="{FF2B5EF4-FFF2-40B4-BE49-F238E27FC236}">
                <a16:creationId xmlns:a16="http://schemas.microsoft.com/office/drawing/2014/main" id="{3DBB0513-63CC-084C-9BB0-E5C92C0F0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4522" y="5501781"/>
            <a:ext cx="5977779" cy="116137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b="1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PAGINA INICIO:</a:t>
            </a:r>
            <a:r>
              <a:rPr lang="en-US" sz="12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C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 : </a:t>
            </a:r>
            <a:r>
              <a:rPr lang="es-EC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AGRANDAR FOTOS AL PASAR MOUSE POR CADA </a:t>
            </a:r>
            <a:r>
              <a:rPr lang="es-EC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FOTO Y MOSTRAS TALLAS Y CONGELACION DENTRO DE LAS FOTOS DE  LOS PRODUCTOS.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dirty="0">
                <a:effectLst/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PENDIENTE</a:t>
            </a:r>
            <a:r>
              <a:rPr lang="es-EC" sz="1200" dirty="0">
                <a:highlight>
                  <a:srgbClr val="FF00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ELEGIR OTRAS IMÁGENES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DAR APLASTAR CADA IMAGEN TE DIRECCIONA A PRODUCTOS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C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Certificaciones centradas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566902B-8819-124C-AE1E-4D9C9E15BBBA}"/>
              </a:ext>
            </a:extLst>
          </p:cNvPr>
          <p:cNvSpPr txBox="1"/>
          <p:nvPr/>
        </p:nvSpPr>
        <p:spPr>
          <a:xfrm>
            <a:off x="4511722" y="5339673"/>
            <a:ext cx="3312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HLSO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03C3093B-FE55-9446-9ADE-5594B0A22162}"/>
              </a:ext>
            </a:extLst>
          </p:cNvPr>
          <p:cNvGrpSpPr/>
          <p:nvPr/>
        </p:nvGrpSpPr>
        <p:grpSpPr>
          <a:xfrm>
            <a:off x="226289" y="6293572"/>
            <a:ext cx="3063011" cy="418179"/>
            <a:chOff x="3024007" y="6250581"/>
            <a:chExt cx="4351113" cy="671101"/>
          </a:xfrm>
        </p:grpSpPr>
        <p:pic>
          <p:nvPicPr>
            <p:cNvPr id="33" name="Imagen 5">
              <a:extLst>
                <a:ext uri="{FF2B5EF4-FFF2-40B4-BE49-F238E27FC236}">
                  <a16:creationId xmlns:a16="http://schemas.microsoft.com/office/drawing/2014/main" id="{EEFEBA32-0236-024C-9E16-BC34FF7B1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007" y="6259104"/>
              <a:ext cx="1167831" cy="56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Imagen 2">
              <a:extLst>
                <a:ext uri="{FF2B5EF4-FFF2-40B4-BE49-F238E27FC236}">
                  <a16:creationId xmlns:a16="http://schemas.microsoft.com/office/drawing/2014/main" id="{2B5FD9EF-552E-D843-9FE0-543052AA3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039" y="6250581"/>
              <a:ext cx="3159081" cy="671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29ECABD-928F-AE42-8F04-D846451A5121}"/>
              </a:ext>
            </a:extLst>
          </p:cNvPr>
          <p:cNvSpPr/>
          <p:nvPr/>
        </p:nvSpPr>
        <p:spPr>
          <a:xfrm>
            <a:off x="890475" y="5339673"/>
            <a:ext cx="3234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HOSO</a:t>
            </a:r>
            <a:endParaRPr lang="es-ES_tradnl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03B9725-2E4C-0C42-9FBD-8E5F8B18E4B4}"/>
              </a:ext>
            </a:extLst>
          </p:cNvPr>
          <p:cNvSpPr txBox="1"/>
          <p:nvPr/>
        </p:nvSpPr>
        <p:spPr>
          <a:xfrm>
            <a:off x="8164453" y="5339674"/>
            <a:ext cx="324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VALUE ADDED - (P&amp;DTOFF)</a:t>
            </a:r>
            <a:endParaRPr lang="es-EC" sz="32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57DED5-7581-6542-B0D4-CD575A68B27F}"/>
              </a:ext>
            </a:extLst>
          </p:cNvPr>
          <p:cNvSpPr/>
          <p:nvPr/>
        </p:nvSpPr>
        <p:spPr>
          <a:xfrm>
            <a:off x="890474" y="2750649"/>
            <a:ext cx="1673691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SIZES</a:t>
            </a:r>
          </a:p>
          <a:p>
            <a:pPr algn="ctr"/>
            <a:endParaRPr lang="es-ES_tradnl" sz="1400" dirty="0">
              <a:solidFill>
                <a:schemeClr val="tx1"/>
              </a:solidFill>
            </a:endParaRP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20/30  30/40 </a:t>
            </a: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40/50  50/60</a:t>
            </a: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60/70  70/80 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F200FEA3-6CCD-004D-9E02-1B87DCDBC20B}"/>
              </a:ext>
            </a:extLst>
          </p:cNvPr>
          <p:cNvSpPr/>
          <p:nvPr/>
        </p:nvSpPr>
        <p:spPr>
          <a:xfrm>
            <a:off x="2584365" y="2766202"/>
            <a:ext cx="1605512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FREEZING</a:t>
            </a:r>
          </a:p>
          <a:p>
            <a:pPr algn="ctr"/>
            <a:endParaRPr lang="es-ES_tradnl" sz="1400" dirty="0">
              <a:solidFill>
                <a:schemeClr val="tx1"/>
              </a:solidFill>
            </a:endParaRP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Block</a:t>
            </a:r>
          </a:p>
          <a:p>
            <a:pPr algn="ctr"/>
            <a:r>
              <a:rPr lang="es-ES_tradnl" sz="1400" dirty="0" err="1">
                <a:solidFill>
                  <a:schemeClr val="tx1"/>
                </a:solidFill>
              </a:rPr>
              <a:t>Semi</a:t>
            </a:r>
            <a:r>
              <a:rPr lang="es-ES_tradnl" sz="1400" dirty="0">
                <a:solidFill>
                  <a:schemeClr val="tx1"/>
                </a:solidFill>
              </a:rPr>
              <a:t> IQF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2850650-F0B7-3649-A503-219E598A7B4A}"/>
              </a:ext>
            </a:extLst>
          </p:cNvPr>
          <p:cNvCxnSpPr>
            <a:cxnSpLocks/>
          </p:cNvCxnSpPr>
          <p:nvPr/>
        </p:nvCxnSpPr>
        <p:spPr>
          <a:xfrm>
            <a:off x="2567751" y="3403600"/>
            <a:ext cx="0" cy="12573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A6EEB0B9-E0B0-D94D-B61E-5D466559770B}"/>
              </a:ext>
            </a:extLst>
          </p:cNvPr>
          <p:cNvSpPr/>
          <p:nvPr/>
        </p:nvSpPr>
        <p:spPr>
          <a:xfrm>
            <a:off x="1853794" y="4838860"/>
            <a:ext cx="1421506" cy="25769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b="1" dirty="0"/>
              <a:t>MORE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0AD8D62-5CCC-4051-9A75-4BC29D472B7D}"/>
              </a:ext>
            </a:extLst>
          </p:cNvPr>
          <p:cNvSpPr txBox="1"/>
          <p:nvPr/>
        </p:nvSpPr>
        <p:spPr>
          <a:xfrm>
            <a:off x="10014045" y="40897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rgbClr val="03437D"/>
                </a:solidFill>
              </a:rPr>
              <a:t>MENU</a:t>
            </a:r>
            <a:endParaRPr lang="es-EC" sz="1400" b="1" dirty="0">
              <a:solidFill>
                <a:srgbClr val="03437D"/>
              </a:solidFill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4EDCEB89-4E55-4289-84FB-09D8D205D789}"/>
              </a:ext>
            </a:extLst>
          </p:cNvPr>
          <p:cNvSpPr/>
          <p:nvPr/>
        </p:nvSpPr>
        <p:spPr>
          <a:xfrm>
            <a:off x="4161491" y="2774677"/>
            <a:ext cx="2708855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SIZES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16/20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21/25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26/30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31/35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36/40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41/50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51/60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61/70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71/90</a:t>
            </a:r>
          </a:p>
          <a:p>
            <a:pPr algn="ctr"/>
            <a:endParaRPr lang="es-ES_tradnl" sz="1400" dirty="0">
              <a:solidFill>
                <a:schemeClr val="tx1"/>
              </a:solidFill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319CDB5D-C990-44B1-BBEA-F4D380A57792}"/>
              </a:ext>
            </a:extLst>
          </p:cNvPr>
          <p:cNvSpPr/>
          <p:nvPr/>
        </p:nvSpPr>
        <p:spPr>
          <a:xfrm>
            <a:off x="6083659" y="2774677"/>
            <a:ext cx="1749664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FREEZING</a:t>
            </a:r>
          </a:p>
          <a:p>
            <a:pPr algn="ctr"/>
            <a:endParaRPr lang="es-ES_tradnl" sz="1400" dirty="0">
              <a:solidFill>
                <a:schemeClr val="tx1"/>
              </a:solidFill>
            </a:endParaRP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Block</a:t>
            </a:r>
          </a:p>
          <a:p>
            <a:pPr algn="ctr"/>
            <a:r>
              <a:rPr lang="es-ES_tradnl" sz="1400" dirty="0" err="1">
                <a:solidFill>
                  <a:schemeClr val="tx1"/>
                </a:solidFill>
              </a:rPr>
              <a:t>Semi</a:t>
            </a:r>
            <a:r>
              <a:rPr lang="es-ES_tradnl" sz="1400" dirty="0">
                <a:solidFill>
                  <a:schemeClr val="tx1"/>
                </a:solidFill>
              </a:rPr>
              <a:t> IQF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0D19157-1EE5-430A-BDFD-6B8AF4EF0B2F}"/>
              </a:ext>
            </a:extLst>
          </p:cNvPr>
          <p:cNvSpPr/>
          <p:nvPr/>
        </p:nvSpPr>
        <p:spPr>
          <a:xfrm>
            <a:off x="9760308" y="2766202"/>
            <a:ext cx="1673691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FREEZING</a:t>
            </a: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Block </a:t>
            </a:r>
          </a:p>
          <a:p>
            <a:pPr algn="ctr"/>
            <a:r>
              <a:rPr lang="es-ES_tradnl" sz="1400" dirty="0">
                <a:solidFill>
                  <a:schemeClr val="tx1"/>
                </a:solidFill>
              </a:rPr>
              <a:t>IQF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BEF436E9-DBF2-4AF0-B556-2C4C2D911DC7}"/>
              </a:ext>
            </a:extLst>
          </p:cNvPr>
          <p:cNvCxnSpPr>
            <a:cxnSpLocks/>
          </p:cNvCxnSpPr>
          <p:nvPr/>
        </p:nvCxnSpPr>
        <p:spPr>
          <a:xfrm>
            <a:off x="6125960" y="3403600"/>
            <a:ext cx="0" cy="12573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E3568412-2C5F-47F8-B6D8-3F85F484E344}"/>
              </a:ext>
            </a:extLst>
          </p:cNvPr>
          <p:cNvCxnSpPr>
            <a:cxnSpLocks/>
          </p:cNvCxnSpPr>
          <p:nvPr/>
        </p:nvCxnSpPr>
        <p:spPr>
          <a:xfrm>
            <a:off x="9760308" y="3403600"/>
            <a:ext cx="0" cy="125730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ángulo redondeado 42">
            <a:extLst>
              <a:ext uri="{FF2B5EF4-FFF2-40B4-BE49-F238E27FC236}">
                <a16:creationId xmlns:a16="http://schemas.microsoft.com/office/drawing/2014/main" id="{0FD94665-C694-47FB-9B3F-A3313EA2306F}"/>
              </a:ext>
            </a:extLst>
          </p:cNvPr>
          <p:cNvSpPr/>
          <p:nvPr/>
        </p:nvSpPr>
        <p:spPr>
          <a:xfrm>
            <a:off x="5469460" y="4883006"/>
            <a:ext cx="1421506" cy="25769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b="1" dirty="0"/>
              <a:t>MORE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EAD21F03-9D99-4975-928B-CF8C389EBAA2}"/>
              </a:ext>
            </a:extLst>
          </p:cNvPr>
          <p:cNvSpPr/>
          <p:nvPr/>
        </p:nvSpPr>
        <p:spPr>
          <a:xfrm>
            <a:off x="7599178" y="2757727"/>
            <a:ext cx="2708855" cy="245734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SIZES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16/20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21/25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26/30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31/40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41/50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51/60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61/70</a:t>
            </a:r>
          </a:p>
          <a:p>
            <a:pPr algn="ctr"/>
            <a:r>
              <a:rPr lang="es-ES_tradnl" sz="1600" b="1" dirty="0">
                <a:solidFill>
                  <a:schemeClr val="tx1"/>
                </a:solidFill>
              </a:rPr>
              <a:t>71/90</a:t>
            </a:r>
          </a:p>
          <a:p>
            <a:pPr algn="ctr"/>
            <a:endParaRPr lang="es-ES_tradnl" sz="1400" dirty="0">
              <a:solidFill>
                <a:schemeClr val="tx1"/>
              </a:solidFill>
            </a:endParaRPr>
          </a:p>
        </p:txBody>
      </p:sp>
      <p:sp>
        <p:nvSpPr>
          <p:cNvPr id="49" name="Rectángulo redondeado 42">
            <a:extLst>
              <a:ext uri="{FF2B5EF4-FFF2-40B4-BE49-F238E27FC236}">
                <a16:creationId xmlns:a16="http://schemas.microsoft.com/office/drawing/2014/main" id="{BBA03400-1DF7-47C8-936D-D8B6918166DF}"/>
              </a:ext>
            </a:extLst>
          </p:cNvPr>
          <p:cNvSpPr/>
          <p:nvPr/>
        </p:nvSpPr>
        <p:spPr>
          <a:xfrm>
            <a:off x="9087729" y="4824660"/>
            <a:ext cx="1421506" cy="25769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200" b="1" dirty="0"/>
              <a:t>MORE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0B0DFA9-EC4C-40D9-8D77-DB669BFA2F1B}"/>
              </a:ext>
            </a:extLst>
          </p:cNvPr>
          <p:cNvGrpSpPr/>
          <p:nvPr/>
        </p:nvGrpSpPr>
        <p:grpSpPr>
          <a:xfrm>
            <a:off x="-3152" y="7626"/>
            <a:ext cx="12195152" cy="377718"/>
            <a:chOff x="-3152" y="7626"/>
            <a:chExt cx="12195152" cy="377718"/>
          </a:xfrm>
        </p:grpSpPr>
        <p:sp>
          <p:nvSpPr>
            <p:cNvPr id="50" name="Rectángulo 49">
              <a:extLst>
                <a:ext uri="{FF2B5EF4-FFF2-40B4-BE49-F238E27FC236}">
                  <a16:creationId xmlns:a16="http://schemas.microsoft.com/office/drawing/2014/main" id="{CC47F4CA-DBF7-4AF3-AF65-4C42DA1A9CEC}"/>
                </a:ext>
              </a:extLst>
            </p:cNvPr>
            <p:cNvSpPr/>
            <p:nvPr/>
          </p:nvSpPr>
          <p:spPr>
            <a:xfrm>
              <a:off x="-3152" y="7626"/>
              <a:ext cx="12195152" cy="3777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                 (+593-4) 162 2125                SALES@ALIMESA.COM.EC 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  <p:grpSp>
          <p:nvGrpSpPr>
            <p:cNvPr id="51" name="Google Shape;3651;p35">
              <a:extLst>
                <a:ext uri="{FF2B5EF4-FFF2-40B4-BE49-F238E27FC236}">
                  <a16:creationId xmlns:a16="http://schemas.microsoft.com/office/drawing/2014/main" id="{23290173-85ED-49CD-BFA1-794DFD1C68B2}"/>
                </a:ext>
              </a:extLst>
            </p:cNvPr>
            <p:cNvGrpSpPr/>
            <p:nvPr/>
          </p:nvGrpSpPr>
          <p:grpSpPr>
            <a:xfrm>
              <a:off x="2415170" y="120439"/>
              <a:ext cx="230680" cy="148692"/>
              <a:chOff x="1492675" y="1520750"/>
              <a:chExt cx="481825" cy="310575"/>
            </a:xfrm>
            <a:solidFill>
              <a:srgbClr val="03437D"/>
            </a:solidFill>
          </p:grpSpPr>
          <p:sp>
            <p:nvSpPr>
              <p:cNvPr id="60" name="Google Shape;3652;p35">
                <a:extLst>
                  <a:ext uri="{FF2B5EF4-FFF2-40B4-BE49-F238E27FC236}">
                    <a16:creationId xmlns:a16="http://schemas.microsoft.com/office/drawing/2014/main" id="{48039CBD-6C03-4B31-9061-4001EC19AB87}"/>
                  </a:ext>
                </a:extLst>
              </p:cNvPr>
              <p:cNvSpPr/>
              <p:nvPr/>
            </p:nvSpPr>
            <p:spPr>
              <a:xfrm>
                <a:off x="1492675" y="1540400"/>
                <a:ext cx="481825" cy="2909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637" extrusionOk="0">
                    <a:moveTo>
                      <a:pt x="266" y="1"/>
                    </a:moveTo>
                    <a:cubicBezTo>
                      <a:pt x="91" y="272"/>
                      <a:pt x="1" y="585"/>
                      <a:pt x="1" y="907"/>
                    </a:cubicBezTo>
                    <a:lnTo>
                      <a:pt x="1" y="9941"/>
                    </a:lnTo>
                    <a:cubicBezTo>
                      <a:pt x="1" y="10877"/>
                      <a:pt x="757" y="11633"/>
                      <a:pt x="1693" y="11636"/>
                    </a:cubicBezTo>
                    <a:lnTo>
                      <a:pt x="17577" y="11636"/>
                    </a:lnTo>
                    <a:cubicBezTo>
                      <a:pt x="18514" y="11633"/>
                      <a:pt x="19270" y="10877"/>
                      <a:pt x="19273" y="9941"/>
                    </a:cubicBezTo>
                    <a:lnTo>
                      <a:pt x="19273" y="907"/>
                    </a:lnTo>
                    <a:cubicBezTo>
                      <a:pt x="19270" y="585"/>
                      <a:pt x="19176" y="272"/>
                      <a:pt x="19005" y="1"/>
                    </a:cubicBezTo>
                    <a:lnTo>
                      <a:pt x="9974" y="7005"/>
                    </a:lnTo>
                    <a:cubicBezTo>
                      <a:pt x="9873" y="7080"/>
                      <a:pt x="9754" y="7118"/>
                      <a:pt x="9635" y="7118"/>
                    </a:cubicBezTo>
                    <a:cubicBezTo>
                      <a:pt x="9516" y="7118"/>
                      <a:pt x="9397" y="7080"/>
                      <a:pt x="9296" y="7005"/>
                    </a:cubicBezTo>
                    <a:lnTo>
                      <a:pt x="26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61" name="Google Shape;3653;p35">
                <a:extLst>
                  <a:ext uri="{FF2B5EF4-FFF2-40B4-BE49-F238E27FC236}">
                    <a16:creationId xmlns:a16="http://schemas.microsoft.com/office/drawing/2014/main" id="{4DC6A172-2F60-426D-A7EA-8A450C26350C}"/>
                  </a:ext>
                </a:extLst>
              </p:cNvPr>
              <p:cNvSpPr/>
              <p:nvPr/>
            </p:nvSpPr>
            <p:spPr>
              <a:xfrm>
                <a:off x="1522575" y="1520750"/>
                <a:ext cx="4219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6879" h="6632" extrusionOk="0">
                    <a:moveTo>
                      <a:pt x="497" y="1"/>
                    </a:moveTo>
                    <a:cubicBezTo>
                      <a:pt x="328" y="1"/>
                      <a:pt x="160" y="31"/>
                      <a:pt x="0" y="82"/>
                    </a:cubicBezTo>
                    <a:lnTo>
                      <a:pt x="8441" y="6631"/>
                    </a:lnTo>
                    <a:lnTo>
                      <a:pt x="16878" y="82"/>
                    </a:lnTo>
                    <a:cubicBezTo>
                      <a:pt x="16719" y="31"/>
                      <a:pt x="16550" y="1"/>
                      <a:pt x="1638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53" name="Google Shape;3654;p35">
              <a:extLst>
                <a:ext uri="{FF2B5EF4-FFF2-40B4-BE49-F238E27FC236}">
                  <a16:creationId xmlns:a16="http://schemas.microsoft.com/office/drawing/2014/main" id="{CE7AAF07-58E9-4C4C-8CD2-176B138F6FDA}"/>
                </a:ext>
              </a:extLst>
            </p:cNvPr>
            <p:cNvGrpSpPr/>
            <p:nvPr/>
          </p:nvGrpSpPr>
          <p:grpSpPr>
            <a:xfrm>
              <a:off x="368395" y="81146"/>
              <a:ext cx="239573" cy="230704"/>
              <a:chOff x="2071000" y="1435025"/>
              <a:chExt cx="500400" cy="481875"/>
            </a:xfrm>
            <a:solidFill>
              <a:srgbClr val="03437D"/>
            </a:solidFill>
          </p:grpSpPr>
          <p:sp>
            <p:nvSpPr>
              <p:cNvPr id="57" name="Google Shape;3655;p35">
                <a:extLst>
                  <a:ext uri="{FF2B5EF4-FFF2-40B4-BE49-F238E27FC236}">
                    <a16:creationId xmlns:a16="http://schemas.microsoft.com/office/drawing/2014/main" id="{D03F1A2C-147F-4857-AF4C-3847F9CD95D6}"/>
                  </a:ext>
                </a:extLst>
              </p:cNvPr>
              <p:cNvSpPr/>
              <p:nvPr/>
            </p:nvSpPr>
            <p:spPr>
              <a:xfrm>
                <a:off x="2425125" y="1718700"/>
                <a:ext cx="146275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5670" extrusionOk="0">
                    <a:moveTo>
                      <a:pt x="1598" y="0"/>
                    </a:moveTo>
                    <a:cubicBezTo>
                      <a:pt x="1159" y="0"/>
                      <a:pt x="720" y="160"/>
                      <a:pt x="401" y="481"/>
                    </a:cubicBezTo>
                    <a:lnTo>
                      <a:pt x="0" y="879"/>
                    </a:lnTo>
                    <a:lnTo>
                      <a:pt x="4791" y="5669"/>
                    </a:lnTo>
                    <a:lnTo>
                      <a:pt x="5191" y="5272"/>
                    </a:lnTo>
                    <a:cubicBezTo>
                      <a:pt x="5851" y="4610"/>
                      <a:pt x="5851" y="3538"/>
                      <a:pt x="5191" y="2875"/>
                    </a:cubicBezTo>
                    <a:lnTo>
                      <a:pt x="2795" y="481"/>
                    </a:lnTo>
                    <a:cubicBezTo>
                      <a:pt x="2475" y="160"/>
                      <a:pt x="2036" y="0"/>
                      <a:pt x="1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58" name="Google Shape;3656;p35">
                <a:extLst>
                  <a:ext uri="{FF2B5EF4-FFF2-40B4-BE49-F238E27FC236}">
                    <a16:creationId xmlns:a16="http://schemas.microsoft.com/office/drawing/2014/main" id="{AFB06F3E-BE98-49B4-848E-FC03BE41D6A4}"/>
                  </a:ext>
                </a:extLst>
              </p:cNvPr>
              <p:cNvSpPr/>
              <p:nvPr/>
            </p:nvSpPr>
            <p:spPr>
              <a:xfrm>
                <a:off x="2071000" y="1477850"/>
                <a:ext cx="453125" cy="439050"/>
              </a:xfrm>
              <a:custGeom>
                <a:avLst/>
                <a:gdLst/>
                <a:ahLst/>
                <a:cxnLst/>
                <a:rect l="l" t="t" r="r" b="b"/>
                <a:pathLst>
                  <a:path w="18125" h="17562" extrusionOk="0">
                    <a:moveTo>
                      <a:pt x="2057" y="0"/>
                    </a:moveTo>
                    <a:cubicBezTo>
                      <a:pt x="0" y="2397"/>
                      <a:pt x="81" y="6008"/>
                      <a:pt x="2352" y="8278"/>
                    </a:cubicBezTo>
                    <a:lnTo>
                      <a:pt x="9847" y="15776"/>
                    </a:lnTo>
                    <a:cubicBezTo>
                      <a:pt x="11008" y="16937"/>
                      <a:pt x="12564" y="17561"/>
                      <a:pt x="14149" y="17561"/>
                    </a:cubicBezTo>
                    <a:cubicBezTo>
                      <a:pt x="15535" y="17561"/>
                      <a:pt x="16943" y="17083"/>
                      <a:pt x="18125" y="16068"/>
                    </a:cubicBezTo>
                    <a:lnTo>
                      <a:pt x="13346" y="11289"/>
                    </a:lnTo>
                    <a:cubicBezTo>
                      <a:pt x="13108" y="11473"/>
                      <a:pt x="12823" y="11568"/>
                      <a:pt x="12540" y="11568"/>
                    </a:cubicBezTo>
                    <a:cubicBezTo>
                      <a:pt x="12221" y="11568"/>
                      <a:pt x="11904" y="11448"/>
                      <a:pt x="11660" y="11202"/>
                    </a:cubicBezTo>
                    <a:lnTo>
                      <a:pt x="6926" y="6465"/>
                    </a:lnTo>
                    <a:cubicBezTo>
                      <a:pt x="6462" y="6002"/>
                      <a:pt x="6447" y="5282"/>
                      <a:pt x="6839" y="4779"/>
                    </a:cubicBezTo>
                    <a:lnTo>
                      <a:pt x="205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3657;p35">
                <a:extLst>
                  <a:ext uri="{FF2B5EF4-FFF2-40B4-BE49-F238E27FC236}">
                    <a16:creationId xmlns:a16="http://schemas.microsoft.com/office/drawing/2014/main" id="{03A55527-1DD7-4DD8-976C-FBDBE00B16CE}"/>
                  </a:ext>
                </a:extLst>
              </p:cNvPr>
              <p:cNvSpPr/>
              <p:nvPr/>
            </p:nvSpPr>
            <p:spPr>
              <a:xfrm>
                <a:off x="2141600" y="1435025"/>
                <a:ext cx="14630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5852" h="5674" extrusionOk="0">
                    <a:moveTo>
                      <a:pt x="1597" y="1"/>
                    </a:moveTo>
                    <a:cubicBezTo>
                      <a:pt x="1158" y="1"/>
                      <a:pt x="719" y="161"/>
                      <a:pt x="398" y="482"/>
                    </a:cubicBezTo>
                    <a:lnTo>
                      <a:pt x="1" y="882"/>
                    </a:lnTo>
                    <a:lnTo>
                      <a:pt x="4792" y="5673"/>
                    </a:lnTo>
                    <a:lnTo>
                      <a:pt x="5189" y="5273"/>
                    </a:lnTo>
                    <a:cubicBezTo>
                      <a:pt x="5852" y="4610"/>
                      <a:pt x="5852" y="3538"/>
                      <a:pt x="5189" y="2879"/>
                    </a:cubicBezTo>
                    <a:lnTo>
                      <a:pt x="2795" y="482"/>
                    </a:lnTo>
                    <a:cubicBezTo>
                      <a:pt x="2474" y="161"/>
                      <a:pt x="2036" y="1"/>
                      <a:pt x="15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435D74"/>
                  </a:solidFill>
                </a:endParaRPr>
              </a:p>
            </p:txBody>
          </p:sp>
        </p:grpSp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2A80E7DA-FE4F-4B09-8F66-2104F08FC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3" t="10183" r="11873" b="20163"/>
            <a:stretch/>
          </p:blipFill>
          <p:spPr>
            <a:xfrm>
              <a:off x="11206081" y="113616"/>
              <a:ext cx="700087" cy="203079"/>
            </a:xfrm>
            <a:prstGeom prst="rect">
              <a:avLst/>
            </a:prstGeom>
          </p:spPr>
        </p:pic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9686FC98-DB95-4B1A-812E-14FFE4DAC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9" t="34681" r="54587" b="34580"/>
            <a:stretch/>
          </p:blipFill>
          <p:spPr>
            <a:xfrm>
              <a:off x="10781398" y="111167"/>
              <a:ext cx="221111" cy="210201"/>
            </a:xfrm>
            <a:prstGeom prst="rect">
              <a:avLst/>
            </a:prstGeom>
            <a:ln>
              <a:noFill/>
            </a:ln>
          </p:spPr>
        </p:pic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4FD2674-0E43-4349-A7A3-97E75102DA96}"/>
                </a:ext>
              </a:extLst>
            </p:cNvPr>
            <p:cNvSpPr txBox="1"/>
            <p:nvPr/>
          </p:nvSpPr>
          <p:spPr>
            <a:xfrm>
              <a:off x="10014045" y="40897"/>
              <a:ext cx="66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b="1" dirty="0">
                  <a:solidFill>
                    <a:srgbClr val="03437D"/>
                  </a:solidFill>
                </a:rPr>
                <a:t>MENU</a:t>
              </a:r>
              <a:endParaRPr lang="es-EC" sz="1400" b="1" dirty="0">
                <a:solidFill>
                  <a:srgbClr val="03437D"/>
                </a:solidFill>
              </a:endParaRPr>
            </a:p>
          </p:txBody>
        </p:sp>
      </p:grpSp>
      <p:sp>
        <p:nvSpPr>
          <p:cNvPr id="62" name="CuadroTexto 61">
            <a:extLst>
              <a:ext uri="{FF2B5EF4-FFF2-40B4-BE49-F238E27FC236}">
                <a16:creationId xmlns:a16="http://schemas.microsoft.com/office/drawing/2014/main" id="{EC4EA3AD-B762-4310-B0CA-17962F6087CE}"/>
              </a:ext>
            </a:extLst>
          </p:cNvPr>
          <p:cNvSpPr txBox="1"/>
          <p:nvPr/>
        </p:nvSpPr>
        <p:spPr>
          <a:xfrm>
            <a:off x="262396" y="737330"/>
            <a:ext cx="1165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HOME            CERTIFICATIONS         PRODUCTS                                ABOUT US               MULTIMEDIA        CONTACT</a:t>
            </a:r>
            <a:endParaRPr lang="es-EC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88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1699</TotalTime>
  <Words>1338</Words>
  <Application>Microsoft Office PowerPoint</Application>
  <PresentationFormat>Panorámica</PresentationFormat>
  <Paragraphs>363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Conv_Gotham-Book</vt:lpstr>
      <vt:lpstr>Symbol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Gracia Muñoz</dc:creator>
  <cp:lastModifiedBy>Oscar Andres Avila Alvarez</cp:lastModifiedBy>
  <cp:revision>149</cp:revision>
  <dcterms:created xsi:type="dcterms:W3CDTF">2021-01-22T21:15:10Z</dcterms:created>
  <dcterms:modified xsi:type="dcterms:W3CDTF">2021-04-25T02:55:31Z</dcterms:modified>
</cp:coreProperties>
</file>